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  <p:sldMasterId id="2147483684" r:id="rId2"/>
  </p:sldMasterIdLst>
  <p:notesMasterIdLst>
    <p:notesMasterId r:id="rId18"/>
  </p:notesMasterIdLst>
  <p:handoutMasterIdLst>
    <p:handoutMasterId r:id="rId19"/>
  </p:handoutMasterIdLst>
  <p:sldIdLst>
    <p:sldId id="1003" r:id="rId3"/>
    <p:sldId id="1009" r:id="rId4"/>
    <p:sldId id="1005" r:id="rId5"/>
    <p:sldId id="1006" r:id="rId6"/>
    <p:sldId id="1007" r:id="rId7"/>
    <p:sldId id="1008" r:id="rId8"/>
    <p:sldId id="1010" r:id="rId9"/>
    <p:sldId id="1013" r:id="rId10"/>
    <p:sldId id="1012" r:id="rId11"/>
    <p:sldId id="1019" r:id="rId12"/>
    <p:sldId id="1014" r:id="rId13"/>
    <p:sldId id="1015" r:id="rId14"/>
    <p:sldId id="1016" r:id="rId15"/>
    <p:sldId id="1017" r:id="rId16"/>
    <p:sldId id="1020" r:id="rId17"/>
  </p:sldIdLst>
  <p:sldSz cx="12287250" cy="6911975"/>
  <p:notesSz cx="6858000" cy="9926638"/>
  <p:defaultTextStyle>
    <a:defPPr>
      <a:defRPr lang="ru-RU"/>
    </a:defPPr>
    <a:lvl1pPr marL="0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3193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6403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9584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92802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66018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39208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12417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85621" algn="l" defTabSz="94640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B50C3A7-EEF9-4CF1-A70D-F82AFD241A1B}">
          <p14:sldIdLst>
            <p14:sldId id="1003"/>
            <p14:sldId id="1009"/>
            <p14:sldId id="1005"/>
            <p14:sldId id="1006"/>
            <p14:sldId id="1007"/>
            <p14:sldId id="1008"/>
            <p14:sldId id="1010"/>
            <p14:sldId id="1013"/>
            <p14:sldId id="1012"/>
            <p14:sldId id="1019"/>
            <p14:sldId id="1014"/>
            <p14:sldId id="1015"/>
            <p14:sldId id="1016"/>
            <p14:sldId id="1017"/>
            <p14:sldId id="10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09" userDrawn="1">
          <p15:clr>
            <a:srgbClr val="A4A3A4"/>
          </p15:clr>
        </p15:guide>
        <p15:guide id="2" pos="2902" userDrawn="1">
          <p15:clr>
            <a:srgbClr val="A4A3A4"/>
          </p15:clr>
        </p15:guide>
        <p15:guide id="3" orient="horz" pos="2178" userDrawn="1">
          <p15:clr>
            <a:srgbClr val="A4A3A4"/>
          </p15:clr>
        </p15:guide>
        <p15:guide id="4" pos="3871" userDrawn="1">
          <p15:clr>
            <a:srgbClr val="A4A3A4"/>
          </p15:clr>
        </p15:guide>
        <p15:guide id="5" orient="horz" pos="29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ахмутов И.В." initials="П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E6FD"/>
    <a:srgbClr val="D0D8E8"/>
    <a:srgbClr val="FC4F32"/>
    <a:srgbClr val="4673AA"/>
    <a:srgbClr val="5489C8"/>
    <a:srgbClr val="4F81BD"/>
    <a:srgbClr val="4E80BB"/>
    <a:srgbClr val="92D050"/>
    <a:srgbClr val="E9EDF4"/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730" autoAdjust="0"/>
  </p:normalViewPr>
  <p:slideViewPr>
    <p:cSldViewPr>
      <p:cViewPr varScale="1">
        <p:scale>
          <a:sx n="87" d="100"/>
          <a:sy n="87" d="100"/>
        </p:scale>
        <p:origin x="456" y="48"/>
      </p:cViewPr>
      <p:guideLst>
        <p:guide orient="horz" pos="2909"/>
        <p:guide pos="2902"/>
        <p:guide orient="horz" pos="2178"/>
        <p:guide pos="3871"/>
        <p:guide orient="horz" pos="290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378" y="-10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5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055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021E1B59-856C-44BF-BD89-58A2B8987794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1235BAEC-16D5-4C4E-9540-7D6FEECF3C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763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5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055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D5DE9D5D-FD0A-4C94-B885-13939C5CF97B}" type="datetimeFigureOut">
              <a:rPr lang="ru-RU" smtClean="0"/>
              <a:pPr/>
              <a:t>11.03.2019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8054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83CA4A5A-E4F1-4A6F-A7D9-85252C61C5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988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3193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46403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19584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92802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66018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39208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12417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85621" algn="l" defTabSz="94640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6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2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20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50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474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0010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705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6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6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6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6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56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41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0850" y="1239838"/>
            <a:ext cx="5956300" cy="33512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1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1545" y="2147602"/>
            <a:ext cx="10444163" cy="14815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43087" y="3916823"/>
            <a:ext cx="8601076" cy="17663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3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0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81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97421-D61D-4DEC-A967-59A8E832BD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20234" y="6649305"/>
            <a:ext cx="2867025" cy="262699"/>
          </a:xfrm>
        </p:spPr>
        <p:txBody>
          <a:bodyPr/>
          <a:lstStyle>
            <a:lvl1pPr>
              <a:defRPr sz="7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87B070B-595A-42F8-9E02-4AEDE78125D5}" type="slidenum">
              <a:rPr lang="ru-RU" smtClean="0">
                <a:solidFill>
                  <a:srgbClr val="9BBB59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9BBB59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079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ACF-12A6-4CE6-BFD1-208233B579C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5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08257" y="277221"/>
            <a:ext cx="2764631" cy="58975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4402" y="277221"/>
            <a:ext cx="8089106" cy="58975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3E7A-970B-4A7C-90F4-6664BB80F1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35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tata\work\mzio\prez\1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3" b="27101"/>
          <a:stretch>
            <a:fillRect/>
          </a:stretch>
        </p:blipFill>
        <p:spPr bwMode="auto">
          <a:xfrm>
            <a:off x="-10190" y="45"/>
            <a:ext cx="12287251" cy="77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VCT_Marker_ID_7" hidden="1"/>
          <p:cNvSpPr/>
          <p:nvPr>
            <p:custDataLst>
              <p:tags r:id="rId1"/>
            </p:custDataLst>
          </p:nvPr>
        </p:nvSpPr>
        <p:spPr>
          <a:xfrm>
            <a:off x="1706562" y="128366"/>
            <a:ext cx="170657" cy="12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 anchor="ctr"/>
          <a:lstStyle/>
          <a:p>
            <a:pPr algn="ctr">
              <a:defRPr/>
            </a:pPr>
            <a:endParaRPr lang="en-GB" sz="1900">
              <a:solidFill>
                <a:srgbClr val="FFFFFF"/>
              </a:solidFill>
            </a:endParaRPr>
          </a:p>
        </p:txBody>
      </p:sp>
      <p:grpSp>
        <p:nvGrpSpPr>
          <p:cNvPr id="6" name="Группа 15"/>
          <p:cNvGrpSpPr>
            <a:grpSpLocks/>
          </p:cNvGrpSpPr>
          <p:nvPr userDrawn="1"/>
        </p:nvGrpSpPr>
        <p:grpSpPr bwMode="auto">
          <a:xfrm>
            <a:off x="-2128" y="724839"/>
            <a:ext cx="12289384" cy="65599"/>
            <a:chOff x="-1215" y="718985"/>
            <a:chExt cx="9109215" cy="8599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367" y="718985"/>
              <a:ext cx="9107633" cy="35654"/>
            </a:xfrm>
            <a:prstGeom prst="rect">
              <a:avLst/>
            </a:prstGeom>
            <a:solidFill>
              <a:srgbClr val="008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A30B1A"/>
                </a:buClr>
                <a:defRPr/>
              </a:pPr>
              <a:endParaRPr lang="ru-RU" sz="1900" dirty="0">
                <a:solidFill>
                  <a:srgbClr val="000000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-1215" y="769321"/>
              <a:ext cx="9107634" cy="35654"/>
            </a:xfrm>
            <a:prstGeom prst="rect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A30B1A"/>
                </a:buClr>
                <a:defRPr/>
              </a:pPr>
              <a:endParaRPr lang="ru-RU" sz="1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" name="Line 4"/>
          <p:cNvSpPr>
            <a:spLocks noChangeShapeType="1"/>
          </p:cNvSpPr>
          <p:nvPr userDrawn="1"/>
        </p:nvSpPr>
        <p:spPr bwMode="gray">
          <a:xfrm>
            <a:off x="0" y="6684775"/>
            <a:ext cx="12287250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69380" tIns="34689" rIns="69380" bIns="34689"/>
          <a:lstStyle/>
          <a:p>
            <a:pPr>
              <a:defRPr/>
            </a:pPr>
            <a:endParaRPr lang="en-GB" sz="19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145059" y="6721610"/>
            <a:ext cx="12054731" cy="1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700" smtClean="0">
                <a:solidFill>
                  <a:srgbClr val="7F7F7F"/>
                </a:solidFill>
                <a:latin typeface="Arial Narrow" pitchFamily="34" charset="0"/>
              </a:rPr>
              <a:t>Министерство земельных и имущественных отношений Республики Татарстан</a:t>
            </a:r>
          </a:p>
        </p:txBody>
      </p:sp>
      <p:pic>
        <p:nvPicPr>
          <p:cNvPr id="11" name="Picture 2" descr="C:\tata\work\mzio\prez\Tatarstan2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889" y="115205"/>
            <a:ext cx="699690" cy="5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/>
          <p:nvPr userDrawn="1"/>
        </p:nvSpPr>
        <p:spPr>
          <a:xfrm>
            <a:off x="0" y="64"/>
            <a:ext cx="12287250" cy="69119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A30B1A"/>
              </a:buClr>
              <a:defRPr/>
            </a:pPr>
            <a:endParaRPr lang="ru-RU" sz="1900" dirty="0">
              <a:solidFill>
                <a:srgbClr val="000000"/>
              </a:solidFill>
            </a:endParaRPr>
          </a:p>
        </p:txBody>
      </p:sp>
      <p:pic>
        <p:nvPicPr>
          <p:cNvPr id="13" name="Picture 3" descr="C:\tata\work\mzio\prez\cover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"/>
            <a:ext cx="12287250" cy="577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VCT_Marker_ID_7" hidden="1"/>
          <p:cNvSpPr/>
          <p:nvPr userDrawn="1">
            <p:custDataLst>
              <p:tags r:id="rId2"/>
            </p:custDataLst>
          </p:nvPr>
        </p:nvSpPr>
        <p:spPr>
          <a:xfrm>
            <a:off x="1706562" y="128366"/>
            <a:ext cx="170657" cy="12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 anchor="ctr"/>
          <a:lstStyle/>
          <a:p>
            <a:pPr algn="ctr">
              <a:defRPr/>
            </a:pPr>
            <a:endParaRPr lang="de-DE" sz="1900">
              <a:solidFill>
                <a:srgbClr val="FFFFFF"/>
              </a:solidFill>
            </a:endParaRPr>
          </a:p>
        </p:txBody>
      </p:sp>
      <p:sp>
        <p:nvSpPr>
          <p:cNvPr id="15" name="VCT_Backup_ID_44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435213" y="1752400"/>
            <a:ext cx="11416903" cy="148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ru-RU" sz="3300" smtClean="0">
                <a:solidFill>
                  <a:srgbClr val="FFFFFF"/>
                </a:solidFill>
              </a:rPr>
              <a:t>Titelmasterformat durch Klicken bearbeiten</a:t>
            </a:r>
          </a:p>
        </p:txBody>
      </p:sp>
      <p:sp>
        <p:nvSpPr>
          <p:cNvPr id="16" name="VCT_Backup_ID_45" hidden="1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435213" y="4616058"/>
            <a:ext cx="11416903" cy="179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ru-RU" sz="1900" smtClean="0">
                <a:solidFill>
                  <a:srgbClr val="000000"/>
                </a:solidFill>
              </a:rPr>
              <a:t>Formatvorlage des Untertitelmasters durch Klicken bearbeiten</a:t>
            </a:r>
            <a:endParaRPr lang="en-GB" altLang="ru-RU" sz="1900" smtClean="0">
              <a:solidFill>
                <a:srgbClr val="000000"/>
              </a:solidFill>
            </a:endParaRPr>
          </a:p>
        </p:txBody>
      </p:sp>
      <p:sp>
        <p:nvSpPr>
          <p:cNvPr id="17" name="Rechteck 45"/>
          <p:cNvSpPr/>
          <p:nvPr userDrawn="1"/>
        </p:nvSpPr>
        <p:spPr>
          <a:xfrm>
            <a:off x="5854105" y="6721610"/>
            <a:ext cx="484238" cy="1904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/>
          <a:lstStyle/>
          <a:p>
            <a:pPr algn="ctr">
              <a:defRPr/>
            </a:pPr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18" name="Rectangle 41"/>
          <p:cNvSpPr/>
          <p:nvPr userDrawn="1"/>
        </p:nvSpPr>
        <p:spPr>
          <a:xfrm>
            <a:off x="0" y="6499214"/>
            <a:ext cx="12287250" cy="20159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/>
          <a:lstStyle/>
          <a:p>
            <a:pPr algn="ctr">
              <a:buClr>
                <a:srgbClr val="A30B1A"/>
              </a:buClr>
              <a:defRPr/>
            </a:pPr>
            <a:endParaRPr lang="de-DE" sz="1900" dirty="0">
              <a:solidFill>
                <a:srgbClr val="000000"/>
              </a:solidFill>
            </a:endParaRPr>
          </a:p>
        </p:txBody>
      </p:sp>
      <p:sp>
        <p:nvSpPr>
          <p:cNvPr id="19" name="Line 4"/>
          <p:cNvSpPr>
            <a:spLocks noChangeShapeType="1"/>
          </p:cNvSpPr>
          <p:nvPr userDrawn="1"/>
        </p:nvSpPr>
        <p:spPr bwMode="gray">
          <a:xfrm>
            <a:off x="0" y="6684775"/>
            <a:ext cx="12287250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69380" tIns="34689" rIns="69380" bIns="34689"/>
          <a:lstStyle/>
          <a:p>
            <a:pPr>
              <a:defRPr/>
            </a:pPr>
            <a:endParaRPr lang="en-GB" sz="19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 userDrawn="1"/>
        </p:nvSpPr>
        <p:spPr bwMode="auto">
          <a:xfrm>
            <a:off x="145059" y="6721610"/>
            <a:ext cx="12054731" cy="1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800" smtClean="0">
                <a:solidFill>
                  <a:srgbClr val="404040"/>
                </a:solidFill>
                <a:latin typeface="Arial Narrow" pitchFamily="34" charset="0"/>
              </a:rPr>
              <a:t>Министерство информатизации и связи Республики Татарстан</a:t>
            </a:r>
          </a:p>
        </p:txBody>
      </p:sp>
      <p:sp>
        <p:nvSpPr>
          <p:cNvPr id="48" name="Title 47"/>
          <p:cNvSpPr>
            <a:spLocks noGrp="1"/>
          </p:cNvSpPr>
          <p:nvPr>
            <p:ph type="title"/>
          </p:nvPr>
        </p:nvSpPr>
        <p:spPr bwMode="gray">
          <a:xfrm>
            <a:off x="1305594" y="2875469"/>
            <a:ext cx="9289031" cy="208800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>
            <a:lvl1pPr algn="l" defTabSz="6938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89831" algn="l"/>
              </a:tabLst>
              <a:defRPr kumimoji="1" lang="en-US" altLang="ja-JP" sz="2400" b="1" i="0" kern="1200" cap="all" baseline="0" noProof="0" smtClean="0">
                <a:solidFill>
                  <a:srgbClr val="006600"/>
                </a:solidFill>
                <a:latin typeface="Arial Narrow" pitchFamily="34" charset="0"/>
                <a:ea typeface="Roboto" pitchFamily="2" charset="0"/>
                <a:cs typeface="+mj-cs"/>
              </a:defRPr>
            </a:lvl1pPr>
          </a:lstStyle>
          <a:p>
            <a:r>
              <a:rPr lang="ru-RU" noProof="0" dirty="0" smtClean="0"/>
              <a:t>Образец заголовка</a:t>
            </a:r>
            <a:endParaRPr lang="en-GB" noProof="0" dirty="0"/>
          </a:p>
        </p:txBody>
      </p:sp>
      <p:sp>
        <p:nvSpPr>
          <p:cNvPr id="59" name="Subtitle 2"/>
          <p:cNvSpPr>
            <a:spLocks noGrp="1"/>
          </p:cNvSpPr>
          <p:nvPr>
            <p:ph type="subTitle" idx="1"/>
          </p:nvPr>
        </p:nvSpPr>
        <p:spPr bwMode="gray">
          <a:xfrm>
            <a:off x="1305594" y="5052633"/>
            <a:ext cx="9289031" cy="43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 defTabSz="3469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30B1A"/>
              </a:buClr>
              <a:buFont typeface="Wingdings" pitchFamily="2" charset="2"/>
              <a:buNone/>
              <a:defRPr kumimoji="1" lang="en-US" altLang="ja-JP" sz="1600" b="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Roboto" pitchFamily="2" charset="0"/>
                <a:cs typeface="+mn-cs"/>
              </a:defRPr>
            </a:lvl1pPr>
            <a:lvl2pPr marL="0" indent="0" algn="l">
              <a:buNone/>
              <a:tabLst/>
              <a:defRPr sz="1900">
                <a:solidFill>
                  <a:schemeClr val="tx1"/>
                </a:solidFill>
              </a:defRPr>
            </a:lvl2pPr>
            <a:lvl3pPr marL="0" indent="0" algn="l">
              <a:buNone/>
              <a:tabLst/>
              <a:defRPr sz="1900">
                <a:solidFill>
                  <a:schemeClr val="tx1"/>
                </a:solidFill>
              </a:defRPr>
            </a:lvl3pPr>
            <a:lvl4pPr marL="0" indent="0" algn="l">
              <a:buNone/>
              <a:tabLst/>
              <a:defRPr sz="19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1900">
                <a:solidFill>
                  <a:schemeClr val="tx1"/>
                </a:solidFill>
              </a:defRPr>
            </a:lvl5pPr>
            <a:lvl6pPr marL="173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81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dirty="0" smtClean="0"/>
              <a:t>Образец подзаголовка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1760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241060" y="96098"/>
            <a:ext cx="10222340" cy="604797"/>
          </a:xfrm>
        </p:spPr>
        <p:txBody>
          <a:bodyPr/>
          <a:lstStyle>
            <a:lvl1pPr algn="l">
              <a:defRPr sz="1900" b="1" cap="all" baseline="0">
                <a:solidFill>
                  <a:srgbClr val="006600"/>
                </a:solidFill>
              </a:defRPr>
            </a:lvl1pPr>
          </a:lstStyle>
          <a:p>
            <a:r>
              <a:rPr lang="ru-RU" noProof="0" dirty="0" smtClean="0"/>
              <a:t>Образец заголовка</a:t>
            </a:r>
            <a:endParaRPr lang="en-GB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 bwMode="gray">
          <a:xfrm>
            <a:off x="241531" y="843204"/>
            <a:ext cx="11805147" cy="5660779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8871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/>
          </p:nvPr>
        </p:nvSpPr>
        <p:spPr bwMode="gray">
          <a:xfrm>
            <a:off x="241090" y="843204"/>
            <a:ext cx="5709050" cy="5660779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GB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/>
          </p:nvPr>
        </p:nvSpPr>
        <p:spPr bwMode="gray">
          <a:xfrm>
            <a:off x="6240876" y="843204"/>
            <a:ext cx="5805813" cy="5660779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433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dirty="0" smtClean="0"/>
              <a:t>Образец заголовка</a:t>
            </a:r>
            <a:endParaRPr lang="en-GB" noProof="0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8"/>
          </p:nvPr>
        </p:nvSpPr>
        <p:spPr bwMode="gray">
          <a:xfrm>
            <a:off x="241053" y="843204"/>
            <a:ext cx="3773836" cy="5660779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9"/>
          </p:nvPr>
        </p:nvSpPr>
        <p:spPr bwMode="gray">
          <a:xfrm>
            <a:off x="4305173" y="843204"/>
            <a:ext cx="3773836" cy="5660779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0"/>
          </p:nvPr>
        </p:nvSpPr>
        <p:spPr bwMode="gray">
          <a:xfrm>
            <a:off x="8369291" y="843204"/>
            <a:ext cx="3676910" cy="5660779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3514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95670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 bwMode="gray">
          <a:xfrm>
            <a:off x="241530" y="915879"/>
            <a:ext cx="11805149" cy="5588105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311857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 bwMode="gray">
          <a:xfrm>
            <a:off x="6337149" y="915879"/>
            <a:ext cx="5709054" cy="5588105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txBody>
          <a:bodyPr rtlCol="0">
            <a:noAutofit/>
          </a:bodyPr>
          <a:lstStyle/>
          <a:p>
            <a:pPr lvl="0"/>
            <a:r>
              <a:rPr lang="ru-RU" noProof="0" dirty="0" smtClean="0"/>
              <a:t>Вставка рисунка</a:t>
            </a:r>
            <a:endParaRPr lang="en-GB" noProof="0" dirty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6"/>
          </p:nvPr>
        </p:nvSpPr>
        <p:spPr bwMode="gray">
          <a:xfrm>
            <a:off x="241054" y="915879"/>
            <a:ext cx="5709054" cy="5588105"/>
          </a:xfrm>
          <a:prstGeom prst="rect">
            <a:avLst/>
          </a:prstGeom>
          <a:noFill/>
          <a:ln>
            <a:noFill/>
          </a:ln>
        </p:spPr>
        <p:txBody>
          <a:bodyPr rtlCol="0">
            <a:noAutofit/>
          </a:bodyPr>
          <a:lstStyle/>
          <a:p>
            <a:pPr lvl="0"/>
            <a:r>
              <a:rPr lang="ru-RU" noProof="0" dirty="0" smtClean="0"/>
              <a:t>Вставка рисунка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71234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–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4" name="Bildplatzhalter 12"/>
          <p:cNvSpPr>
            <a:spLocks noGrp="1"/>
          </p:cNvSpPr>
          <p:nvPr>
            <p:ph type="pic" sz="quarter" idx="14"/>
          </p:nvPr>
        </p:nvSpPr>
        <p:spPr bwMode="gray">
          <a:xfrm>
            <a:off x="6337260" y="915198"/>
            <a:ext cx="5709050" cy="5588782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/>
          </p:nvPr>
        </p:nvSpPr>
        <p:spPr bwMode="gray">
          <a:xfrm>
            <a:off x="241090" y="843204"/>
            <a:ext cx="5709050" cy="5660779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7446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5E3F-C49B-4AC1-BBE8-653C70E4A6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046465" y="6649305"/>
            <a:ext cx="2867025" cy="262699"/>
          </a:xfrm>
        </p:spPr>
        <p:txBody>
          <a:bodyPr/>
          <a:lstStyle>
            <a:lvl1pPr>
              <a:defRPr sz="7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F87B070B-595A-42F8-9E02-4AEDE78125D5}" type="slidenum">
              <a:rPr lang="ru-RU" smtClean="0">
                <a:solidFill>
                  <a:srgbClr val="9BBB59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37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–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4" name="Bildplatzhalter 12"/>
          <p:cNvSpPr>
            <a:spLocks noGrp="1"/>
          </p:cNvSpPr>
          <p:nvPr>
            <p:ph type="pic" sz="quarter" idx="14"/>
          </p:nvPr>
        </p:nvSpPr>
        <p:spPr bwMode="gray">
          <a:xfrm>
            <a:off x="241090" y="915198"/>
            <a:ext cx="5709050" cy="558878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 bwMode="gray">
          <a:xfrm>
            <a:off x="6240876" y="915879"/>
            <a:ext cx="5805813" cy="5588105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241249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2/3 – Picture righ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8369618" y="915198"/>
            <a:ext cx="3677077" cy="5588782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dirty="0" smtClean="0"/>
              <a:t>Вставка рисунка</a:t>
            </a:r>
            <a:endParaRPr lang="en-GB" noProof="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7"/>
          </p:nvPr>
        </p:nvSpPr>
        <p:spPr bwMode="gray">
          <a:xfrm>
            <a:off x="241055" y="916212"/>
            <a:ext cx="7837787" cy="5588104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82003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1/3 – Text righ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241530" y="915198"/>
            <a:ext cx="3677077" cy="558878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dirty="0" smtClean="0"/>
              <a:t>Вставка рисунка</a:t>
            </a:r>
            <a:endParaRPr lang="en-GB" noProof="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7"/>
          </p:nvPr>
        </p:nvSpPr>
        <p:spPr bwMode="gray">
          <a:xfrm>
            <a:off x="4208889" y="915879"/>
            <a:ext cx="7837789" cy="5588105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34890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 1/3 – Picture righ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4209290" y="915236"/>
            <a:ext cx="7837388" cy="5588779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241530" y="915879"/>
            <a:ext cx="3677644" cy="5588105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46226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2/3 – Text righ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241534" y="915236"/>
            <a:ext cx="7837388" cy="558877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8369059" y="915879"/>
            <a:ext cx="3677644" cy="5588105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30846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op – Pictur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8"/>
          </p:nvPr>
        </p:nvSpPr>
        <p:spPr bwMode="gray">
          <a:xfrm>
            <a:off x="241531" y="3818865"/>
            <a:ext cx="11805147" cy="268511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9"/>
          </p:nvPr>
        </p:nvSpPr>
        <p:spPr bwMode="gray">
          <a:xfrm>
            <a:off x="241531" y="843231"/>
            <a:ext cx="11805147" cy="2757944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75331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top – Tex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4"/>
          <p:cNvSpPr>
            <a:spLocks noGrp="1"/>
          </p:cNvSpPr>
          <p:nvPr>
            <p:ph type="pic" sz="quarter" idx="18"/>
          </p:nvPr>
        </p:nvSpPr>
        <p:spPr bwMode="gray">
          <a:xfrm>
            <a:off x="241531" y="915527"/>
            <a:ext cx="11805147" cy="2685940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9"/>
          </p:nvPr>
        </p:nvSpPr>
        <p:spPr bwMode="gray">
          <a:xfrm>
            <a:off x="241531" y="3746302"/>
            <a:ext cx="11805147" cy="2757682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499591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 bwMode="gray">
          <a:xfrm>
            <a:off x="241531" y="1641782"/>
            <a:ext cx="11805147" cy="4862357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767108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 bwMode="gray">
          <a:xfrm>
            <a:off x="241080" y="1641632"/>
            <a:ext cx="5708453" cy="4862383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7"/>
          </p:nvPr>
        </p:nvSpPr>
        <p:spPr bwMode="gray">
          <a:xfrm>
            <a:off x="6240876" y="1641632"/>
            <a:ext cx="5805813" cy="4862383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7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81965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9"/>
          </p:nvPr>
        </p:nvSpPr>
        <p:spPr bwMode="gray">
          <a:xfrm>
            <a:off x="241055" y="1641632"/>
            <a:ext cx="3773836" cy="4862383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0"/>
          </p:nvPr>
        </p:nvSpPr>
        <p:spPr bwMode="gray">
          <a:xfrm>
            <a:off x="4305173" y="1641632"/>
            <a:ext cx="3773836" cy="4862383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21"/>
          </p:nvPr>
        </p:nvSpPr>
        <p:spPr bwMode="gray">
          <a:xfrm>
            <a:off x="8369288" y="1641632"/>
            <a:ext cx="3676912" cy="4862383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8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4711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607" y="4441586"/>
            <a:ext cx="10444163" cy="1372794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0607" y="2929592"/>
            <a:ext cx="10444163" cy="1511994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469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384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407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8768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7346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8153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4284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7537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D3011-808E-47B5-A269-AF5EA1A800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23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4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31055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 bwMode="gray">
          <a:xfrm>
            <a:off x="241530" y="1713674"/>
            <a:ext cx="11805149" cy="4790382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5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474916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 bwMode="gray">
          <a:xfrm>
            <a:off x="6337149" y="1713674"/>
            <a:ext cx="5709054" cy="4790382"/>
          </a:xfrm>
          <a:prstGeom prst="round1Rect">
            <a:avLst>
              <a:gd name="adj" fmla="val 0"/>
            </a:avLst>
          </a:prstGeom>
          <a:noFill/>
          <a:ln>
            <a:noFill/>
          </a:ln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6"/>
          </p:nvPr>
        </p:nvSpPr>
        <p:spPr bwMode="gray">
          <a:xfrm>
            <a:off x="241054" y="1713674"/>
            <a:ext cx="5709054" cy="4790382"/>
          </a:xfrm>
          <a:prstGeom prst="rect">
            <a:avLst/>
          </a:prstGeom>
          <a:noFill/>
          <a:ln>
            <a:noFill/>
          </a:ln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31328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ext left –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4" name="Bildplatzhalter 12"/>
          <p:cNvSpPr>
            <a:spLocks noGrp="1"/>
          </p:cNvSpPr>
          <p:nvPr>
            <p:ph type="pic" sz="quarter" idx="14"/>
          </p:nvPr>
        </p:nvSpPr>
        <p:spPr bwMode="gray">
          <a:xfrm>
            <a:off x="6337260" y="1713674"/>
            <a:ext cx="5709050" cy="4790382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/>
          </p:nvPr>
        </p:nvSpPr>
        <p:spPr bwMode="gray">
          <a:xfrm>
            <a:off x="241090" y="1714232"/>
            <a:ext cx="5709050" cy="4789784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8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748819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Picture left –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4" name="Bildplatzhalter 12"/>
          <p:cNvSpPr>
            <a:spLocks noGrp="1"/>
          </p:cNvSpPr>
          <p:nvPr>
            <p:ph type="pic" sz="quarter" idx="14"/>
          </p:nvPr>
        </p:nvSpPr>
        <p:spPr bwMode="gray">
          <a:xfrm>
            <a:off x="241090" y="1713674"/>
            <a:ext cx="5709050" cy="479038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7"/>
          </p:nvPr>
        </p:nvSpPr>
        <p:spPr bwMode="gray">
          <a:xfrm>
            <a:off x="6239623" y="1714232"/>
            <a:ext cx="5806579" cy="4789784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8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931641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ext left 2/3 – Picture righ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8369618" y="1713674"/>
            <a:ext cx="3677077" cy="4790382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dirty="0" smtClean="0"/>
              <a:t>Вставка рисунка</a:t>
            </a:r>
            <a:endParaRPr lang="en-GB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241055" y="1714232"/>
            <a:ext cx="7837787" cy="4789784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6973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Picture left 1/3 – Text righ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241530" y="1713674"/>
            <a:ext cx="3677077" cy="479038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4209290" y="1714232"/>
            <a:ext cx="7837388" cy="4789784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747766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ext left 1/3 – Picture right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4209290" y="1713674"/>
            <a:ext cx="7837388" cy="4790382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241530" y="1714232"/>
            <a:ext cx="3677644" cy="4789784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602357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Picture left 2/3 – Text righ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 bwMode="gray">
          <a:xfrm>
            <a:off x="241534" y="1713674"/>
            <a:ext cx="7837388" cy="4790382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 bwMode="gray">
          <a:xfrm>
            <a:off x="8369059" y="1714232"/>
            <a:ext cx="3677644" cy="4789784"/>
          </a:xfrm>
        </p:spPr>
        <p:txBody>
          <a:bodyPr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en-GB" noProof="0" dirty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575964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Text top – Picture botto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8"/>
          </p:nvPr>
        </p:nvSpPr>
        <p:spPr bwMode="gray">
          <a:xfrm>
            <a:off x="241531" y="4181899"/>
            <a:ext cx="11805147" cy="232224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9"/>
          </p:nvPr>
        </p:nvSpPr>
        <p:spPr bwMode="gray">
          <a:xfrm>
            <a:off x="241531" y="1641629"/>
            <a:ext cx="11805147" cy="2323193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1421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4362" y="1612855"/>
            <a:ext cx="5426869" cy="456158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46019" y="1612855"/>
            <a:ext cx="5426869" cy="456158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4A6DC-6A5F-45C2-9287-5A5C0F3E1C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8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line + Picture top – Tex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4"/>
          <p:cNvSpPr>
            <a:spLocks noGrp="1"/>
          </p:cNvSpPr>
          <p:nvPr>
            <p:ph type="pic" sz="quarter" idx="18"/>
          </p:nvPr>
        </p:nvSpPr>
        <p:spPr bwMode="gray">
          <a:xfrm>
            <a:off x="241531" y="1713602"/>
            <a:ext cx="11805147" cy="2250415"/>
          </a:xfrm>
          <a:prstGeom prst="round1Rect">
            <a:avLst>
              <a:gd name="adj" fmla="val 0"/>
            </a:avLst>
          </a:prstGeom>
        </p:spPr>
        <p:txBody>
          <a:bodyPr rtlCol="0">
            <a:noAutofit/>
          </a:bodyPr>
          <a:lstStyle/>
          <a:p>
            <a:pPr lvl="0"/>
            <a:r>
              <a:rPr lang="ru-RU" noProof="0" smtClean="0"/>
              <a:t>Вставка рисунка</a:t>
            </a:r>
            <a:endParaRPr lang="en-GB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 algn="l"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en-GB" noProof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9"/>
          </p:nvPr>
        </p:nvSpPr>
        <p:spPr bwMode="gray">
          <a:xfrm>
            <a:off x="241531" y="4109181"/>
            <a:ext cx="11805147" cy="2394799"/>
          </a:xfrm>
        </p:spPr>
        <p:txBody>
          <a:bodyPr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GB" noProof="0"/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4"/>
          </p:nvPr>
        </p:nvSpPr>
        <p:spPr bwMode="gray">
          <a:xfrm>
            <a:off x="241531" y="843303"/>
            <a:ext cx="11805147" cy="7983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900" b="0"/>
            </a:lvl1pPr>
            <a:lvl2pPr marL="0" indent="0">
              <a:spcAft>
                <a:spcPts val="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4pPr>
            <a:lvl5pPr marL="0" indent="0">
              <a:spcBef>
                <a:spcPts val="0"/>
              </a:spcBef>
              <a:spcAft>
                <a:spcPts val="0"/>
              </a:spcAft>
              <a:buNone/>
              <a:defRPr sz="1600" b="1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586203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32989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3065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tata\work\mzio\prez\1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3" b="27101"/>
          <a:stretch>
            <a:fillRect/>
          </a:stretch>
        </p:blipFill>
        <p:spPr bwMode="auto">
          <a:xfrm>
            <a:off x="-10190" y="45"/>
            <a:ext cx="12287251" cy="77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VCT_Marker_ID_7" hidden="1"/>
          <p:cNvSpPr/>
          <p:nvPr>
            <p:custDataLst>
              <p:tags r:id="rId1"/>
            </p:custDataLst>
          </p:nvPr>
        </p:nvSpPr>
        <p:spPr>
          <a:xfrm>
            <a:off x="1706562" y="128366"/>
            <a:ext cx="170657" cy="12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 anchor="ctr"/>
          <a:lstStyle/>
          <a:p>
            <a:pPr algn="ctr">
              <a:defRPr/>
            </a:pPr>
            <a:endParaRPr lang="en-GB" sz="1900">
              <a:solidFill>
                <a:srgbClr val="FFFFFF"/>
              </a:solidFill>
            </a:endParaRPr>
          </a:p>
        </p:txBody>
      </p:sp>
      <p:grpSp>
        <p:nvGrpSpPr>
          <p:cNvPr id="6" name="Группа 15"/>
          <p:cNvGrpSpPr>
            <a:grpSpLocks/>
          </p:cNvGrpSpPr>
          <p:nvPr userDrawn="1"/>
        </p:nvGrpSpPr>
        <p:grpSpPr bwMode="auto">
          <a:xfrm>
            <a:off x="-2128" y="724839"/>
            <a:ext cx="12289384" cy="65599"/>
            <a:chOff x="-1215" y="718985"/>
            <a:chExt cx="9109215" cy="85990"/>
          </a:xfrm>
        </p:grpSpPr>
        <p:sp>
          <p:nvSpPr>
            <p:cNvPr id="7" name="Прямоугольник 6"/>
            <p:cNvSpPr/>
            <p:nvPr userDrawn="1"/>
          </p:nvSpPr>
          <p:spPr>
            <a:xfrm>
              <a:off x="367" y="718985"/>
              <a:ext cx="9107633" cy="35654"/>
            </a:xfrm>
            <a:prstGeom prst="rect">
              <a:avLst/>
            </a:prstGeom>
            <a:solidFill>
              <a:srgbClr val="008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A30B1A"/>
                </a:buClr>
                <a:defRPr/>
              </a:pPr>
              <a:endParaRPr lang="ru-RU" sz="1900" dirty="0">
                <a:solidFill>
                  <a:srgbClr val="000000"/>
                </a:solidFill>
              </a:endParaRPr>
            </a:p>
          </p:txBody>
        </p:sp>
        <p:sp>
          <p:nvSpPr>
            <p:cNvPr id="8" name="Прямоугольник 7"/>
            <p:cNvSpPr/>
            <p:nvPr userDrawn="1"/>
          </p:nvSpPr>
          <p:spPr>
            <a:xfrm>
              <a:off x="-1215" y="769321"/>
              <a:ext cx="9107634" cy="35654"/>
            </a:xfrm>
            <a:prstGeom prst="rect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A30B1A"/>
                </a:buClr>
                <a:defRPr/>
              </a:pPr>
              <a:endParaRPr lang="ru-RU" sz="1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9" name="Line 4"/>
          <p:cNvSpPr>
            <a:spLocks noChangeShapeType="1"/>
          </p:cNvSpPr>
          <p:nvPr userDrawn="1"/>
        </p:nvSpPr>
        <p:spPr bwMode="gray">
          <a:xfrm>
            <a:off x="0" y="6684775"/>
            <a:ext cx="12287250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69380" tIns="34689" rIns="69380" bIns="34689"/>
          <a:lstStyle/>
          <a:p>
            <a:pPr>
              <a:defRPr/>
            </a:pPr>
            <a:endParaRPr lang="en-GB" sz="19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145059" y="6721610"/>
            <a:ext cx="12054731" cy="1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700" smtClean="0">
                <a:solidFill>
                  <a:srgbClr val="7F7F7F"/>
                </a:solidFill>
                <a:latin typeface="Arial Narrow" pitchFamily="34" charset="0"/>
              </a:rPr>
              <a:t>Министерство земельных и имущественных отношений Республики Татарстан</a:t>
            </a:r>
          </a:p>
        </p:txBody>
      </p:sp>
      <p:pic>
        <p:nvPicPr>
          <p:cNvPr id="11" name="Picture 2" descr="C:\tata\work\mzio\prez\Tatarstan2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889" y="115205"/>
            <a:ext cx="699690" cy="5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0"/>
          <p:cNvSpPr/>
          <p:nvPr userDrawn="1"/>
        </p:nvSpPr>
        <p:spPr>
          <a:xfrm>
            <a:off x="0" y="64"/>
            <a:ext cx="12287250" cy="69119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A30B1A"/>
              </a:buClr>
              <a:defRPr/>
            </a:pPr>
            <a:endParaRPr lang="ru-RU" sz="1900" dirty="0">
              <a:solidFill>
                <a:srgbClr val="000000"/>
              </a:solidFill>
            </a:endParaRPr>
          </a:p>
        </p:txBody>
      </p:sp>
      <p:pic>
        <p:nvPicPr>
          <p:cNvPr id="13" name="Picture 3" descr="C:\tata\work\mzio\prez\cover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"/>
            <a:ext cx="12287250" cy="5779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VCT_Marker_ID_7" hidden="1"/>
          <p:cNvSpPr/>
          <p:nvPr userDrawn="1">
            <p:custDataLst>
              <p:tags r:id="rId2"/>
            </p:custDataLst>
          </p:nvPr>
        </p:nvSpPr>
        <p:spPr>
          <a:xfrm>
            <a:off x="1706562" y="128366"/>
            <a:ext cx="170657" cy="12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 anchor="ctr"/>
          <a:lstStyle/>
          <a:p>
            <a:pPr algn="ctr">
              <a:defRPr/>
            </a:pPr>
            <a:endParaRPr lang="de-DE" sz="1900">
              <a:solidFill>
                <a:srgbClr val="FFFFFF"/>
              </a:solidFill>
            </a:endParaRPr>
          </a:p>
        </p:txBody>
      </p:sp>
      <p:sp>
        <p:nvSpPr>
          <p:cNvPr id="15" name="VCT_Backup_ID_44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435213" y="1752400"/>
            <a:ext cx="11416903" cy="148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766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ru-RU" sz="3300" smtClean="0">
                <a:solidFill>
                  <a:srgbClr val="FFFFFF"/>
                </a:solidFill>
              </a:rPr>
              <a:t>Titelmasterformat durch Klicken bearbeiten</a:t>
            </a:r>
          </a:p>
        </p:txBody>
      </p:sp>
      <p:sp>
        <p:nvSpPr>
          <p:cNvPr id="16" name="VCT_Backup_ID_45" hidden="1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435213" y="4616058"/>
            <a:ext cx="11416903" cy="1798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ru-RU" sz="1900" smtClean="0">
                <a:solidFill>
                  <a:srgbClr val="000000"/>
                </a:solidFill>
              </a:rPr>
              <a:t>Formatvorlage des Untertitelmasters durch Klicken bearbeiten</a:t>
            </a:r>
            <a:endParaRPr lang="en-GB" altLang="ru-RU" sz="1900" smtClean="0">
              <a:solidFill>
                <a:srgbClr val="000000"/>
              </a:solidFill>
            </a:endParaRPr>
          </a:p>
        </p:txBody>
      </p:sp>
      <p:sp>
        <p:nvSpPr>
          <p:cNvPr id="17" name="Rechteck 45"/>
          <p:cNvSpPr/>
          <p:nvPr userDrawn="1"/>
        </p:nvSpPr>
        <p:spPr>
          <a:xfrm>
            <a:off x="5854105" y="6721610"/>
            <a:ext cx="484238" cy="1904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/>
          <a:lstStyle/>
          <a:p>
            <a:pPr algn="ctr">
              <a:defRPr/>
            </a:pPr>
            <a:endParaRPr lang="en-GB" sz="1900">
              <a:solidFill>
                <a:srgbClr val="000000"/>
              </a:solidFill>
            </a:endParaRPr>
          </a:p>
        </p:txBody>
      </p:sp>
      <p:sp>
        <p:nvSpPr>
          <p:cNvPr id="18" name="Rectangle 41"/>
          <p:cNvSpPr/>
          <p:nvPr userDrawn="1"/>
        </p:nvSpPr>
        <p:spPr>
          <a:xfrm>
            <a:off x="0" y="6499214"/>
            <a:ext cx="12287250" cy="20159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/>
          <a:lstStyle/>
          <a:p>
            <a:pPr algn="ctr">
              <a:buClr>
                <a:srgbClr val="A30B1A"/>
              </a:buClr>
              <a:defRPr/>
            </a:pPr>
            <a:endParaRPr lang="de-DE" sz="1900" dirty="0">
              <a:solidFill>
                <a:srgbClr val="000000"/>
              </a:solidFill>
            </a:endParaRPr>
          </a:p>
        </p:txBody>
      </p:sp>
      <p:sp>
        <p:nvSpPr>
          <p:cNvPr id="19" name="Line 4"/>
          <p:cNvSpPr>
            <a:spLocks noChangeShapeType="1"/>
          </p:cNvSpPr>
          <p:nvPr userDrawn="1"/>
        </p:nvSpPr>
        <p:spPr bwMode="gray">
          <a:xfrm>
            <a:off x="0" y="6684775"/>
            <a:ext cx="12287250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69380" tIns="34689" rIns="69380" bIns="34689"/>
          <a:lstStyle/>
          <a:p>
            <a:pPr>
              <a:defRPr/>
            </a:pPr>
            <a:endParaRPr lang="en-GB" sz="19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" name="Rectangle 11"/>
          <p:cNvSpPr>
            <a:spLocks noChangeArrowheads="1"/>
          </p:cNvSpPr>
          <p:nvPr userDrawn="1"/>
        </p:nvSpPr>
        <p:spPr bwMode="auto">
          <a:xfrm>
            <a:off x="145059" y="6721610"/>
            <a:ext cx="12054731" cy="1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800" smtClean="0">
                <a:solidFill>
                  <a:srgbClr val="404040"/>
                </a:solidFill>
                <a:latin typeface="Arial Narrow" pitchFamily="34" charset="0"/>
              </a:rPr>
              <a:t>Министерство информатизации и связи Республики Татарстан</a:t>
            </a:r>
          </a:p>
        </p:txBody>
      </p:sp>
      <p:sp>
        <p:nvSpPr>
          <p:cNvPr id="48" name="Title 47"/>
          <p:cNvSpPr>
            <a:spLocks noGrp="1"/>
          </p:cNvSpPr>
          <p:nvPr>
            <p:ph type="title"/>
          </p:nvPr>
        </p:nvSpPr>
        <p:spPr bwMode="gray">
          <a:xfrm>
            <a:off x="1305594" y="2875469"/>
            <a:ext cx="9289031" cy="208800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>
            <a:lvl1pPr algn="l" defTabSz="69384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>
                <a:tab pos="2789831" algn="l"/>
              </a:tabLst>
              <a:defRPr kumimoji="1" lang="en-US" altLang="ja-JP" sz="2400" b="1" i="0" kern="1200" cap="all" baseline="0" noProof="0" smtClean="0">
                <a:solidFill>
                  <a:srgbClr val="006600"/>
                </a:solidFill>
                <a:latin typeface="Arial Narrow" pitchFamily="34" charset="0"/>
                <a:ea typeface="Roboto" pitchFamily="2" charset="0"/>
                <a:cs typeface="+mj-cs"/>
              </a:defRPr>
            </a:lvl1pPr>
          </a:lstStyle>
          <a:p>
            <a:r>
              <a:rPr lang="ru-RU" noProof="0" dirty="0" smtClean="0"/>
              <a:t>Образец заголовка</a:t>
            </a:r>
            <a:endParaRPr lang="en-GB" noProof="0" dirty="0"/>
          </a:p>
        </p:txBody>
      </p:sp>
      <p:sp>
        <p:nvSpPr>
          <p:cNvPr id="59" name="Subtitle 2"/>
          <p:cNvSpPr>
            <a:spLocks noGrp="1"/>
          </p:cNvSpPr>
          <p:nvPr>
            <p:ph type="subTitle" idx="1"/>
          </p:nvPr>
        </p:nvSpPr>
        <p:spPr bwMode="gray">
          <a:xfrm>
            <a:off x="1305594" y="5052633"/>
            <a:ext cx="9289031" cy="43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l" defTabSz="3469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A30B1A"/>
              </a:buClr>
              <a:buFont typeface="Wingdings" pitchFamily="2" charset="2"/>
              <a:buNone/>
              <a:defRPr kumimoji="1" lang="en-US" altLang="ja-JP" sz="1600" b="0" kern="1200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  <a:ea typeface="Roboto" pitchFamily="2" charset="0"/>
                <a:cs typeface="+mn-cs"/>
              </a:defRPr>
            </a:lvl1pPr>
            <a:lvl2pPr marL="0" indent="0" algn="l">
              <a:buNone/>
              <a:tabLst/>
              <a:defRPr sz="1900">
                <a:solidFill>
                  <a:schemeClr val="tx1"/>
                </a:solidFill>
              </a:defRPr>
            </a:lvl2pPr>
            <a:lvl3pPr marL="0" indent="0" algn="l">
              <a:buNone/>
              <a:tabLst/>
              <a:defRPr sz="1900">
                <a:solidFill>
                  <a:schemeClr val="tx1"/>
                </a:solidFill>
              </a:defRPr>
            </a:lvl3pPr>
            <a:lvl4pPr marL="0" indent="0" algn="l">
              <a:buNone/>
              <a:tabLst/>
              <a:defRPr sz="19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1900">
                <a:solidFill>
                  <a:schemeClr val="tx1"/>
                </a:solidFill>
              </a:defRPr>
            </a:lvl5pPr>
            <a:lvl6pPr marL="173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81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8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dirty="0" smtClean="0"/>
              <a:t>Образец подзаголовка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411883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4370" y="1547228"/>
            <a:ext cx="5429003" cy="64479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6924" indent="0">
              <a:buNone/>
              <a:defRPr sz="1600" b="1"/>
            </a:lvl2pPr>
            <a:lvl3pPr marL="693847" indent="0">
              <a:buNone/>
              <a:defRPr sz="1400" b="1"/>
            </a:lvl3pPr>
            <a:lvl4pPr marL="1040765" indent="0">
              <a:buNone/>
              <a:defRPr sz="1300" b="1"/>
            </a:lvl4pPr>
            <a:lvl5pPr marL="1387688" indent="0">
              <a:buNone/>
              <a:defRPr sz="1300" b="1"/>
            </a:lvl5pPr>
            <a:lvl6pPr marL="1734614" indent="0">
              <a:buNone/>
              <a:defRPr sz="1300" b="1"/>
            </a:lvl6pPr>
            <a:lvl7pPr marL="2081533" indent="0">
              <a:buNone/>
              <a:defRPr sz="1300" b="1"/>
            </a:lvl7pPr>
            <a:lvl8pPr marL="2428457" indent="0">
              <a:buNone/>
              <a:defRPr sz="1300" b="1"/>
            </a:lvl8pPr>
            <a:lvl9pPr marL="2775376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4370" y="2191996"/>
            <a:ext cx="5429003" cy="398238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42254" y="1547228"/>
            <a:ext cx="5431135" cy="64479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46924" indent="0">
              <a:buNone/>
              <a:defRPr sz="1600" b="1"/>
            </a:lvl2pPr>
            <a:lvl3pPr marL="693847" indent="0">
              <a:buNone/>
              <a:defRPr sz="1400" b="1"/>
            </a:lvl3pPr>
            <a:lvl4pPr marL="1040765" indent="0">
              <a:buNone/>
              <a:defRPr sz="1300" b="1"/>
            </a:lvl4pPr>
            <a:lvl5pPr marL="1387688" indent="0">
              <a:buNone/>
              <a:defRPr sz="1300" b="1"/>
            </a:lvl5pPr>
            <a:lvl6pPr marL="1734614" indent="0">
              <a:buNone/>
              <a:defRPr sz="1300" b="1"/>
            </a:lvl6pPr>
            <a:lvl7pPr marL="2081533" indent="0">
              <a:buNone/>
              <a:defRPr sz="1300" b="1"/>
            </a:lvl7pPr>
            <a:lvl8pPr marL="2428457" indent="0">
              <a:buNone/>
              <a:defRPr sz="1300" b="1"/>
            </a:lvl8pPr>
            <a:lvl9pPr marL="2775376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42254" y="2191996"/>
            <a:ext cx="5431135" cy="398238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6187-FFAB-4A75-A46B-7596B8C9AF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9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E43-B0A8-49A9-A7D3-894784F35D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71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173E-2DB0-4697-9586-875E50F7D35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6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6" y="275204"/>
            <a:ext cx="4042420" cy="117119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03974" y="275695"/>
            <a:ext cx="6868916" cy="589917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4366" y="1446440"/>
            <a:ext cx="4042420" cy="4727983"/>
          </a:xfrm>
        </p:spPr>
        <p:txBody>
          <a:bodyPr/>
          <a:lstStyle>
            <a:lvl1pPr marL="0" indent="0">
              <a:buNone/>
              <a:defRPr sz="1000"/>
            </a:lvl1pPr>
            <a:lvl2pPr marL="346924" indent="0">
              <a:buNone/>
              <a:defRPr sz="900"/>
            </a:lvl2pPr>
            <a:lvl3pPr marL="693847" indent="0">
              <a:buNone/>
              <a:defRPr sz="700"/>
            </a:lvl3pPr>
            <a:lvl4pPr marL="1040765" indent="0">
              <a:buNone/>
              <a:defRPr sz="700"/>
            </a:lvl4pPr>
            <a:lvl5pPr marL="1387688" indent="0">
              <a:buNone/>
              <a:defRPr sz="700"/>
            </a:lvl5pPr>
            <a:lvl6pPr marL="1734614" indent="0">
              <a:buNone/>
              <a:defRPr sz="700"/>
            </a:lvl6pPr>
            <a:lvl7pPr marL="2081533" indent="0">
              <a:buNone/>
              <a:defRPr sz="700"/>
            </a:lvl7pPr>
            <a:lvl8pPr marL="2428457" indent="0">
              <a:buNone/>
              <a:defRPr sz="700"/>
            </a:lvl8pPr>
            <a:lvl9pPr marL="2775376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961D-E19C-4746-B359-ACAEE22B976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4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8394" y="4838475"/>
            <a:ext cx="7372350" cy="57119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408394" y="617632"/>
            <a:ext cx="7372350" cy="4147185"/>
          </a:xfrm>
        </p:spPr>
        <p:txBody>
          <a:bodyPr/>
          <a:lstStyle>
            <a:lvl1pPr marL="0" indent="0">
              <a:buNone/>
              <a:defRPr sz="2400"/>
            </a:lvl1pPr>
            <a:lvl2pPr marL="346924" indent="0">
              <a:buNone/>
              <a:defRPr sz="2200"/>
            </a:lvl2pPr>
            <a:lvl3pPr marL="693847" indent="0">
              <a:buNone/>
              <a:defRPr sz="1900"/>
            </a:lvl3pPr>
            <a:lvl4pPr marL="1040765" indent="0">
              <a:buNone/>
              <a:defRPr sz="1600"/>
            </a:lvl4pPr>
            <a:lvl5pPr marL="1387688" indent="0">
              <a:buNone/>
              <a:defRPr sz="1600"/>
            </a:lvl5pPr>
            <a:lvl6pPr marL="1734614" indent="0">
              <a:buNone/>
              <a:defRPr sz="1600"/>
            </a:lvl6pPr>
            <a:lvl7pPr marL="2081533" indent="0">
              <a:buNone/>
              <a:defRPr sz="1600"/>
            </a:lvl7pPr>
            <a:lvl8pPr marL="2428457" indent="0">
              <a:buNone/>
              <a:defRPr sz="1600"/>
            </a:lvl8pPr>
            <a:lvl9pPr marL="2775376" indent="0">
              <a:buNone/>
              <a:defRPr sz="16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08394" y="5410003"/>
            <a:ext cx="7372350" cy="811199"/>
          </a:xfrm>
        </p:spPr>
        <p:txBody>
          <a:bodyPr/>
          <a:lstStyle>
            <a:lvl1pPr marL="0" indent="0">
              <a:buNone/>
              <a:defRPr sz="1000"/>
            </a:lvl1pPr>
            <a:lvl2pPr marL="346924" indent="0">
              <a:buNone/>
              <a:defRPr sz="900"/>
            </a:lvl2pPr>
            <a:lvl3pPr marL="693847" indent="0">
              <a:buNone/>
              <a:defRPr sz="700"/>
            </a:lvl3pPr>
            <a:lvl4pPr marL="1040765" indent="0">
              <a:buNone/>
              <a:defRPr sz="700"/>
            </a:lvl4pPr>
            <a:lvl5pPr marL="1387688" indent="0">
              <a:buNone/>
              <a:defRPr sz="700"/>
            </a:lvl5pPr>
            <a:lvl6pPr marL="1734614" indent="0">
              <a:buNone/>
              <a:defRPr sz="700"/>
            </a:lvl6pPr>
            <a:lvl7pPr marL="2081533" indent="0">
              <a:buNone/>
              <a:defRPr sz="700"/>
            </a:lvl7pPr>
            <a:lvl8pPr marL="2428457" indent="0">
              <a:buNone/>
              <a:defRPr sz="700"/>
            </a:lvl8pPr>
            <a:lvl9pPr marL="2775376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4629B-030D-42E4-940D-29119956BAC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83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21" Type="http://schemas.openxmlformats.org/officeDocument/2006/relationships/slideLayout" Target="../slideLayouts/slideLayout32.xml"/><Relationship Id="rId34" Type="http://schemas.openxmlformats.org/officeDocument/2006/relationships/tags" Target="../tags/tag1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3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slideLayout" Target="../slideLayouts/slideLayout40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32" Type="http://schemas.openxmlformats.org/officeDocument/2006/relationships/slideLayout" Target="../slideLayouts/slideLayout43.xml"/><Relationship Id="rId37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4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Relationship Id="rId30" Type="http://schemas.openxmlformats.org/officeDocument/2006/relationships/slideLayout" Target="../slideLayouts/slideLayout41.xml"/><Relationship Id="rId35" Type="http://schemas.openxmlformats.org/officeDocument/2006/relationships/tags" Target="../tags/tag2.xml"/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402" y="277133"/>
            <a:ext cx="11058525" cy="1151996"/>
          </a:xfrm>
          <a:prstGeom prst="rect">
            <a:avLst/>
          </a:prstGeom>
        </p:spPr>
        <p:txBody>
          <a:bodyPr vert="horz" lIns="90729" tIns="45370" rIns="90729" bIns="4537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4402" y="1612855"/>
            <a:ext cx="11058525" cy="4561583"/>
          </a:xfrm>
          <a:prstGeom prst="rect">
            <a:avLst/>
          </a:prstGeom>
        </p:spPr>
        <p:txBody>
          <a:bodyPr vert="horz" lIns="90729" tIns="45370" rIns="90729" bIns="4537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4405" y="6406793"/>
            <a:ext cx="2867025" cy="367999"/>
          </a:xfrm>
          <a:prstGeom prst="rect">
            <a:avLst/>
          </a:prstGeom>
        </p:spPr>
        <p:txBody>
          <a:bodyPr vert="horz" lIns="90729" tIns="45370" rIns="90729" bIns="4537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79C5-0DFD-49B2-A49C-AED2BA1148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11.03.2019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98144" y="6406793"/>
            <a:ext cx="3890962" cy="367999"/>
          </a:xfrm>
          <a:prstGeom prst="rect">
            <a:avLst/>
          </a:prstGeom>
        </p:spPr>
        <p:txBody>
          <a:bodyPr vert="horz" lIns="90729" tIns="45370" rIns="90729" bIns="4537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805967" y="6406793"/>
            <a:ext cx="2867025" cy="367999"/>
          </a:xfrm>
          <a:prstGeom prst="rect">
            <a:avLst/>
          </a:prstGeom>
        </p:spPr>
        <p:txBody>
          <a:bodyPr vert="horz" lIns="90729" tIns="45370" rIns="90729" bIns="4537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B070B-595A-42F8-9E02-4AEDE78125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9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693847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189" indent="-260189" algn="l" defTabSz="69384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3744" indent="-216828" algn="l" defTabSz="69384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7324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14230" indent="-173463" algn="l" defTabSz="693847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61152" indent="-173463" algn="l" defTabSz="693847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08070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54990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01921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48840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6924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3847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765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7688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4614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1533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28457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5376" algn="l" defTabSz="69384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>
            <a:lumMod val="95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:\tata\work\mzio\prez\1.png"/>
          <p:cNvPicPr>
            <a:picLocks noChangeAspect="1" noChangeArrowheads="1"/>
          </p:cNvPicPr>
          <p:nvPr userDrawn="1"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3" b="27101"/>
          <a:stretch>
            <a:fillRect/>
          </a:stretch>
        </p:blipFill>
        <p:spPr bwMode="auto">
          <a:xfrm>
            <a:off x="-10190" y="45"/>
            <a:ext cx="12287251" cy="77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gray">
          <a:xfrm>
            <a:off x="241058" y="38402"/>
            <a:ext cx="10222310" cy="63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7" name="VCT_Marker_ID_7" hidden="1"/>
          <p:cNvSpPr/>
          <p:nvPr>
            <p:custDataLst>
              <p:tags r:id="rId34"/>
            </p:custDataLst>
          </p:nvPr>
        </p:nvSpPr>
        <p:spPr>
          <a:xfrm>
            <a:off x="1706562" y="128366"/>
            <a:ext cx="170657" cy="12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380" tIns="34689" rIns="69380" bIns="34689" anchor="ctr"/>
          <a:lstStyle/>
          <a:p>
            <a:pPr algn="ctr">
              <a:defRPr/>
            </a:pPr>
            <a:endParaRPr lang="en-GB" sz="1900">
              <a:solidFill>
                <a:srgbClr val="FFFFFF"/>
              </a:solidFill>
            </a:endParaRPr>
          </a:p>
        </p:txBody>
      </p:sp>
      <p:sp>
        <p:nvSpPr>
          <p:cNvPr id="1029" name="Text Placeholder 39"/>
          <p:cNvSpPr>
            <a:spLocks noGrp="1"/>
          </p:cNvSpPr>
          <p:nvPr>
            <p:ph type="body" idx="1"/>
            <p:custDataLst>
              <p:tags r:id="rId35"/>
            </p:custDataLst>
          </p:nvPr>
        </p:nvSpPr>
        <p:spPr bwMode="gray">
          <a:xfrm>
            <a:off x="241531" y="915198"/>
            <a:ext cx="11805147" cy="558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GB" altLang="ru-RU" smtClean="0"/>
          </a:p>
        </p:txBody>
      </p:sp>
      <p:grpSp>
        <p:nvGrpSpPr>
          <p:cNvPr id="1030" name="Группа 15"/>
          <p:cNvGrpSpPr>
            <a:grpSpLocks/>
          </p:cNvGrpSpPr>
          <p:nvPr userDrawn="1"/>
        </p:nvGrpSpPr>
        <p:grpSpPr bwMode="auto">
          <a:xfrm>
            <a:off x="-2128" y="724839"/>
            <a:ext cx="12289384" cy="65599"/>
            <a:chOff x="-1215" y="718985"/>
            <a:chExt cx="9109215" cy="85990"/>
          </a:xfrm>
        </p:grpSpPr>
        <p:sp>
          <p:nvSpPr>
            <p:cNvPr id="11" name="Прямоугольник 10"/>
            <p:cNvSpPr/>
            <p:nvPr userDrawn="1"/>
          </p:nvSpPr>
          <p:spPr>
            <a:xfrm>
              <a:off x="367" y="718985"/>
              <a:ext cx="9107633" cy="35654"/>
            </a:xfrm>
            <a:prstGeom prst="rect">
              <a:avLst/>
            </a:prstGeom>
            <a:solidFill>
              <a:srgbClr val="008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A30B1A"/>
                </a:buClr>
                <a:defRPr/>
              </a:pPr>
              <a:endParaRPr lang="ru-RU" sz="1900" dirty="0">
                <a:solidFill>
                  <a:srgbClr val="000000"/>
                </a:solidFill>
              </a:endParaRPr>
            </a:p>
          </p:txBody>
        </p:sp>
        <p:sp>
          <p:nvSpPr>
            <p:cNvPr id="12" name="Прямоугольник 11"/>
            <p:cNvSpPr/>
            <p:nvPr userDrawn="1"/>
          </p:nvSpPr>
          <p:spPr>
            <a:xfrm>
              <a:off x="-1215" y="769321"/>
              <a:ext cx="9107634" cy="35654"/>
            </a:xfrm>
            <a:prstGeom prst="rect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A30B1A"/>
                </a:buClr>
                <a:defRPr/>
              </a:pPr>
              <a:endParaRPr lang="ru-RU" sz="19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" name="Line 4"/>
          <p:cNvSpPr>
            <a:spLocks noChangeShapeType="1"/>
          </p:cNvSpPr>
          <p:nvPr userDrawn="1"/>
        </p:nvSpPr>
        <p:spPr bwMode="gray">
          <a:xfrm>
            <a:off x="0" y="6684775"/>
            <a:ext cx="12287250" cy="0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lIns="69380" tIns="34689" rIns="69380" bIns="34689"/>
          <a:lstStyle/>
          <a:p>
            <a:pPr>
              <a:defRPr/>
            </a:pPr>
            <a:endParaRPr lang="en-GB" sz="19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145059" y="6721610"/>
            <a:ext cx="12054731" cy="19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700" smtClean="0">
                <a:solidFill>
                  <a:srgbClr val="7F7F7F"/>
                </a:solidFill>
                <a:latin typeface="Arial Narrow" pitchFamily="34" charset="0"/>
              </a:rPr>
              <a:t>Министерство информатизации и связи Республики Татарстан</a:t>
            </a:r>
          </a:p>
        </p:txBody>
      </p:sp>
      <p:pic>
        <p:nvPicPr>
          <p:cNvPr id="1033" name="Picture 2" descr="C:\tata\work\mzio\prez\Tatarstan2.png"/>
          <p:cNvPicPr>
            <a:picLocks noChangeAspect="1" noChangeArrowheads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889" y="115205"/>
            <a:ext cx="699690" cy="5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494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7" r:id="rId3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lang="de-DE" altLang="ja-JP" sz="1900" b="1" kern="1200" cap="all" dirty="0">
          <a:solidFill>
            <a:srgbClr val="006600"/>
          </a:solidFill>
          <a:latin typeface="Arial Narrow" pitchFamily="34" charset="0"/>
          <a:ea typeface="Roboto" pitchFamily="2" charset="0"/>
          <a:cs typeface="Roboto" pitchFamily="2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1900" b="1">
          <a:solidFill>
            <a:srgbClr val="006600"/>
          </a:solidFill>
          <a:latin typeface="Arial Narrow" pitchFamily="34" charset="0"/>
          <a:ea typeface="Roboto" pitchFamily="2" charset="0"/>
          <a:cs typeface="Roboto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1900" b="1">
          <a:solidFill>
            <a:srgbClr val="006600"/>
          </a:solidFill>
          <a:latin typeface="Arial Narrow" pitchFamily="34" charset="0"/>
          <a:ea typeface="Roboto" pitchFamily="2" charset="0"/>
          <a:cs typeface="Roboto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1900" b="1">
          <a:solidFill>
            <a:srgbClr val="006600"/>
          </a:solidFill>
          <a:latin typeface="Arial Narrow" pitchFamily="34" charset="0"/>
          <a:ea typeface="Roboto" pitchFamily="2" charset="0"/>
          <a:cs typeface="Roboto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1900" b="1">
          <a:solidFill>
            <a:srgbClr val="006600"/>
          </a:solidFill>
          <a:latin typeface="Arial Narrow" pitchFamily="34" charset="0"/>
          <a:ea typeface="Roboto" pitchFamily="2" charset="0"/>
          <a:cs typeface="Roboto" pitchFamily="2" charset="0"/>
        </a:defRPr>
      </a:lvl5pPr>
      <a:lvl6pPr marL="34692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</a:defRPr>
      </a:lvl6pPr>
      <a:lvl7pPr marL="693847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</a:defRPr>
      </a:lvl7pPr>
      <a:lvl8pPr marL="104076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</a:defRPr>
      </a:lvl8pPr>
      <a:lvl9pPr marL="1387688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Arial" charset="0"/>
        </a:defRPr>
      </a:lvl9pPr>
    </p:titleStyle>
    <p:bodyStyle>
      <a:lvl1pPr marL="204780" indent="-204780" algn="l" rtl="0" eaLnBrk="0" fontAlgn="base" hangingPunct="0">
        <a:lnSpc>
          <a:spcPct val="95000"/>
        </a:lnSpc>
        <a:spcBef>
          <a:spcPts val="306"/>
        </a:spcBef>
        <a:spcAft>
          <a:spcPts val="153"/>
        </a:spcAft>
        <a:buClr>
          <a:srgbClr val="006600"/>
        </a:buClr>
        <a:buSzPct val="150000"/>
        <a:buFont typeface="Arial" pitchFamily="34" charset="0"/>
        <a:buChar char="•"/>
        <a:defRPr sz="1900" kern="1200">
          <a:solidFill>
            <a:schemeClr val="tx1"/>
          </a:solidFill>
          <a:latin typeface="Arial Narrow" pitchFamily="34" charset="0"/>
          <a:ea typeface="Roboto" pitchFamily="2" charset="0"/>
          <a:cs typeface="Roboto" pitchFamily="2" charset="0"/>
        </a:defRPr>
      </a:lvl1pPr>
      <a:lvl2pPr marL="409562" indent="-204780" algn="l" rtl="0" eaLnBrk="0" fontAlgn="base" hangingPunct="0">
        <a:lnSpc>
          <a:spcPct val="95000"/>
        </a:lnSpc>
        <a:spcBef>
          <a:spcPts val="306"/>
        </a:spcBef>
        <a:spcAft>
          <a:spcPts val="153"/>
        </a:spcAft>
        <a:buClr>
          <a:srgbClr val="333333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Arial Narrow" pitchFamily="34" charset="0"/>
          <a:ea typeface="Roboto" pitchFamily="2" charset="0"/>
          <a:cs typeface="Roboto" pitchFamily="2" charset="0"/>
        </a:defRPr>
      </a:lvl2pPr>
      <a:lvl3pPr marL="542064" indent="-132502" algn="l" rtl="0" eaLnBrk="0" fontAlgn="base" hangingPunct="0">
        <a:lnSpc>
          <a:spcPct val="95000"/>
        </a:lnSpc>
        <a:spcBef>
          <a:spcPts val="306"/>
        </a:spcBef>
        <a:spcAft>
          <a:spcPts val="153"/>
        </a:spcAft>
        <a:buClr>
          <a:schemeClr val="tx2"/>
        </a:buClr>
        <a:buFont typeface="Arial" pitchFamily="34" charset="0"/>
        <a:buChar char="•"/>
        <a:defRPr kern="1200">
          <a:solidFill>
            <a:schemeClr val="tx1"/>
          </a:solidFill>
          <a:latin typeface="Arial Narrow" pitchFamily="34" charset="0"/>
          <a:ea typeface="Roboto" pitchFamily="2" charset="0"/>
          <a:cs typeface="Roboto" pitchFamily="2" charset="0"/>
        </a:defRPr>
      </a:lvl3pPr>
      <a:lvl4pPr marL="680597" indent="-138520" algn="l" defTabSz="680597" rtl="0" eaLnBrk="0" fontAlgn="base" hangingPunct="0">
        <a:lnSpc>
          <a:spcPct val="95000"/>
        </a:lnSpc>
        <a:spcBef>
          <a:spcPts val="306"/>
        </a:spcBef>
        <a:spcAft>
          <a:spcPts val="153"/>
        </a:spcAft>
        <a:buClr>
          <a:schemeClr val="tx2"/>
        </a:buClr>
        <a:buFont typeface="Arial" pitchFamily="34" charset="0"/>
        <a:buChar char="•"/>
        <a:defRPr sz="1300" kern="1200">
          <a:solidFill>
            <a:schemeClr val="tx1"/>
          </a:solidFill>
          <a:latin typeface="Arial Narrow" pitchFamily="34" charset="0"/>
          <a:ea typeface="Roboto" pitchFamily="2" charset="0"/>
          <a:cs typeface="Roboto" pitchFamily="2" charset="0"/>
        </a:defRPr>
      </a:lvl4pPr>
      <a:lvl5pPr marL="819122" indent="-138520" algn="l" rtl="0" eaLnBrk="0" fontAlgn="base" hangingPunct="0">
        <a:lnSpc>
          <a:spcPct val="95000"/>
        </a:lnSpc>
        <a:spcBef>
          <a:spcPts val="306"/>
        </a:spcBef>
        <a:spcAft>
          <a:spcPts val="153"/>
        </a:spcAft>
        <a:buClr>
          <a:schemeClr val="tx2"/>
        </a:buClr>
        <a:buFont typeface="Arial" pitchFamily="34" charset="0"/>
        <a:buChar char="•"/>
        <a:defRPr sz="1100" kern="1200">
          <a:solidFill>
            <a:schemeClr val="tx1"/>
          </a:solidFill>
          <a:latin typeface="Arial Narrow" pitchFamily="34" charset="0"/>
          <a:ea typeface="Roboto" pitchFamily="2" charset="0"/>
          <a:cs typeface="Roboto" pitchFamily="2" charset="0"/>
        </a:defRPr>
      </a:lvl5pPr>
      <a:lvl6pPr marL="1908070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54990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01921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948840" indent="-173463" algn="l" defTabSz="693847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6924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93847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765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87688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734614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081533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428457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775376" algn="l" defTabSz="69384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ldar.Rahmatullin@tatar.r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zio.tatar.ru/rus/spravochnaya-informatsiya.htm" TargetMode="External"/><Relationship Id="rId4" Type="http://schemas.openxmlformats.org/officeDocument/2006/relationships/hyperlink" Target="http://mzio.tatar.ru/rus/index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1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1751137" y="1583779"/>
            <a:ext cx="8663638" cy="3415613"/>
          </a:xfrm>
          <a:prstGeom prst="rect">
            <a:avLst/>
          </a:prstGeom>
          <a:effectLst/>
        </p:spPr>
        <p:txBody>
          <a:bodyPr wrap="square" lIns="90729" tIns="45370" rIns="90729" bIns="4537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tx1"/>
              </a:contourClr>
            </a:sp3d>
          </a:bodyPr>
          <a:lstStyle/>
          <a:p>
            <a:pPr algn="ctr" defTabSz="925129"/>
            <a:r>
              <a:rPr lang="ru-RU" sz="3600" b="1" dirty="0" smtClean="0">
                <a:ln w="0">
                  <a:solidFill>
                    <a:prstClr val="black"/>
                  </a:solidFill>
                </a:ln>
                <a:effectLst>
                  <a:reflection blurRad="12700" stA="32000" endPos="47000" dist="12700" dir="5400000" sy="-100000" rotWithShape="0"/>
                </a:effectLst>
              </a:rPr>
              <a:t>Об </a:t>
            </a:r>
            <a:r>
              <a:rPr lang="ru-RU" sz="3600" b="1" dirty="0">
                <a:ln w="0">
                  <a:solidFill>
                    <a:prstClr val="black"/>
                  </a:solidFill>
                </a:ln>
                <a:effectLst>
                  <a:reflection blurRad="12700" stA="32000" endPos="47000" dist="12700" dir="5400000" sy="-100000" rotWithShape="0"/>
                </a:effectLst>
              </a:rPr>
              <a:t>исполнении подпункта «г» пункта 2 Перечня поручений Президента Российской Федерации по итогам заседания Государственного совета Российской Федерации от 5 апреля 2018 года № Пр-817ГС </a:t>
            </a:r>
            <a:endParaRPr lang="en-US" sz="3600" b="1" dirty="0">
              <a:ln w="0">
                <a:solidFill>
                  <a:prstClr val="black"/>
                </a:solidFill>
              </a:ln>
              <a:effectLst>
                <a:reflection blurRad="12700" stA="32000" endPos="47000" dist="127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548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10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1057" y="1439763"/>
            <a:ext cx="103691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Полномочия 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управлению имуществом городских и сельских поселений переданы Исполнительному комитету </a:t>
            </a:r>
            <a:r>
              <a:rPr lang="ru-RU" sz="28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 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муниципального района в соответствии с Соглашениями, заключенными Исполнительным комитетом </a:t>
            </a:r>
            <a:r>
              <a:rPr lang="ru-RU" sz="28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 муниципального </a:t>
            </a:r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района и городскими и сельскими поселениями района</a:t>
            </a: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21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11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068857"/>
              </p:ext>
            </p:extLst>
          </p:nvPr>
        </p:nvGraphicFramePr>
        <p:xfrm>
          <a:off x="441677" y="2807915"/>
          <a:ext cx="11292349" cy="746760"/>
        </p:xfrm>
        <a:graphic>
          <a:graphicData uri="http://schemas.openxmlformats.org/drawingml/2006/table">
            <a:tbl>
              <a:tblPr/>
              <a:tblGrid>
                <a:gridCol w="505898">
                  <a:extLst>
                    <a:ext uri="{9D8B030D-6E8A-4147-A177-3AD203B41FA5}">
                      <a16:colId xmlns:a16="http://schemas.microsoft.com/office/drawing/2014/main" val="4004597442"/>
                    </a:ext>
                  </a:extLst>
                </a:gridCol>
                <a:gridCol w="1815052">
                  <a:extLst>
                    <a:ext uri="{9D8B030D-6E8A-4147-A177-3AD203B41FA5}">
                      <a16:colId xmlns:a16="http://schemas.microsoft.com/office/drawing/2014/main" val="2750198002"/>
                    </a:ext>
                  </a:extLst>
                </a:gridCol>
                <a:gridCol w="1239950">
                  <a:extLst>
                    <a:ext uri="{9D8B030D-6E8A-4147-A177-3AD203B41FA5}">
                      <a16:colId xmlns:a16="http://schemas.microsoft.com/office/drawing/2014/main" val="1420880805"/>
                    </a:ext>
                  </a:extLst>
                </a:gridCol>
                <a:gridCol w="1969331">
                  <a:extLst>
                    <a:ext uri="{9D8B030D-6E8A-4147-A177-3AD203B41FA5}">
                      <a16:colId xmlns:a16="http://schemas.microsoft.com/office/drawing/2014/main" val="2733527033"/>
                    </a:ext>
                  </a:extLst>
                </a:gridCol>
                <a:gridCol w="1531702">
                  <a:extLst>
                    <a:ext uri="{9D8B030D-6E8A-4147-A177-3AD203B41FA5}">
                      <a16:colId xmlns:a16="http://schemas.microsoft.com/office/drawing/2014/main" val="1763483949"/>
                    </a:ext>
                  </a:extLst>
                </a:gridCol>
                <a:gridCol w="1167011">
                  <a:extLst>
                    <a:ext uri="{9D8B030D-6E8A-4147-A177-3AD203B41FA5}">
                      <a16:colId xmlns:a16="http://schemas.microsoft.com/office/drawing/2014/main" val="298353799"/>
                    </a:ext>
                  </a:extLst>
                </a:gridCol>
                <a:gridCol w="1659443">
                  <a:extLst>
                    <a:ext uri="{9D8B030D-6E8A-4147-A177-3AD203B41FA5}">
                      <a16:colId xmlns:a16="http://schemas.microsoft.com/office/drawing/2014/main" val="643748313"/>
                    </a:ext>
                  </a:extLst>
                </a:gridCol>
                <a:gridCol w="1403962">
                  <a:extLst>
                    <a:ext uri="{9D8B030D-6E8A-4147-A177-3AD203B41FA5}">
                      <a16:colId xmlns:a16="http://schemas.microsoft.com/office/drawing/2014/main" val="68138018"/>
                    </a:ext>
                  </a:extLst>
                </a:gridCol>
              </a:tblGrid>
              <a:tr h="4519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объекта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Адрес объекта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объекта,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кв.м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Целевое назначение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Обременение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Ограничение использования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Собственник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3311"/>
                  </a:ext>
                </a:extLst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67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90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B070B-595A-42F8-9E02-4AEDE78125D5}" type="slidenum">
              <a:rPr kumimoji="0" lang="ru-RU" sz="1500" b="1" i="0" u="none" strike="noStrike" kern="1200" cap="none" spc="0" normalizeH="0" baseline="0" noProof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64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6202" y="1943819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0215" algn="just" defTabSz="946403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30350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Исходящие:</a:t>
            </a:r>
          </a:p>
          <a:p>
            <a:pPr marL="0" marR="0" lvl="0" indent="450215" algn="just" defTabSz="946403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30350" algn="l"/>
              </a:tabLst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450215" algn="just" defTabSz="946403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30350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1-31/909       от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25.01.2019</a:t>
            </a:r>
          </a:p>
          <a:p>
            <a:pPr marL="0" marR="0" lvl="0" indent="450215" algn="just" defTabSz="946403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30350" algn="l"/>
              </a:tabLst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450215" algn="just" defTabSz="946403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530350" algn="l"/>
              </a:tabLst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1-31/1893     от 19.02.2019</a:t>
            </a:r>
          </a:p>
        </p:txBody>
      </p:sp>
    </p:spTree>
    <p:extLst>
      <p:ext uri="{BB962C8B-B14F-4D97-AF65-F5344CB8AC3E}">
        <p14:creationId xmlns:p14="http://schemas.microsoft.com/office/powerpoint/2010/main" val="114270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B070B-595A-42F8-9E02-4AEDE78125D5}" type="slidenum">
              <a:rPr kumimoji="0" lang="ru-RU" sz="1500" b="1" i="0" u="none" strike="noStrike" kern="1200" cap="none" spc="0" normalizeH="0" baseline="0" noProof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64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55393" y="1439763"/>
            <a:ext cx="54726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Азнакаевский</a:t>
            </a:r>
            <a:endParaRPr lang="ru-RU" sz="3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Актанышский</a:t>
            </a:r>
            <a:endParaRPr lang="ru-RU" sz="3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Алексеевский</a:t>
            </a:r>
          </a:p>
          <a:p>
            <a:r>
              <a:rPr lang="ru-RU" sz="3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Атнинский</a:t>
            </a:r>
            <a:endParaRPr lang="ru-RU" sz="3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Нижнекамский</a:t>
            </a:r>
          </a:p>
          <a:p>
            <a:r>
              <a:rPr lang="ru-RU" sz="3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Сармановский</a:t>
            </a:r>
            <a:endParaRPr lang="ru-RU" sz="36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Спасский</a:t>
            </a:r>
          </a:p>
          <a:p>
            <a:r>
              <a:rPr lang="ru-RU" sz="3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Ютазинский</a:t>
            </a:r>
            <a:endParaRPr lang="ru-RU" sz="3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9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B070B-595A-42F8-9E02-4AEDE78125D5}" type="slidenum">
              <a:rPr kumimoji="0" lang="ru-RU" sz="1500" b="1" i="0" u="none" strike="noStrike" kern="1200" cap="none" spc="0" normalizeH="0" baseline="0" noProof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64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065" y="1511771"/>
            <a:ext cx="92890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позже 14.03.2019 предоставить </a:t>
            </a:r>
            <a:r>
              <a:rPr lang="ru-RU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информацию о проделанной работе со свежей ссылкой на </a:t>
            </a:r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публикацию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вместе </a:t>
            </a:r>
            <a:r>
              <a:rPr lang="ru-RU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информацией о наличии заключенных </a:t>
            </a:r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соглашений</a:t>
            </a:r>
            <a:r>
              <a:rPr lang="ru-RU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городскими и сельскими </a:t>
            </a:r>
            <a:r>
              <a:rPr lang="ru-RU" sz="2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послениями</a:t>
            </a:r>
            <a:r>
              <a:rPr lang="ru-RU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 передаче полномочий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600" b="1" u="sng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Официальным письмом в ЕМСЭД</a:t>
            </a:r>
          </a:p>
          <a:p>
            <a:pPr algn="ctr"/>
            <a:r>
              <a:rPr lang="ru-RU" sz="3600" b="1" u="sng" dirty="0" smtClean="0">
                <a:solidFill>
                  <a:srgbClr val="0563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Ildar.Rahmatullin@tatar.ru</a:t>
            </a:r>
            <a:endParaRPr lang="ru-RU" sz="3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8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464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7B070B-595A-42F8-9E02-4AEDE78125D5}" type="slidenum">
              <a:rPr kumimoji="0" lang="ru-RU" sz="1500" b="1" i="0" u="none" strike="noStrike" kern="1200" cap="none" spc="0" normalizeH="0" baseline="0" noProof="0">
                <a:ln>
                  <a:noFill/>
                </a:ln>
                <a:solidFill>
                  <a:srgbClr val="9BBB59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464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ru-RU" sz="1500" b="1" i="0" u="none" strike="noStrike" kern="1200" cap="none" spc="0" normalizeH="0" baseline="0" noProof="0" dirty="0">
              <a:ln>
                <a:noFill/>
              </a:ln>
              <a:solidFill>
                <a:srgbClr val="9BBB59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5975" y="1511771"/>
            <a:ext cx="100821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3C4052"/>
                </a:solidFill>
                <a:latin typeface="roboto slab"/>
                <a:hlinkClick r:id="rId4"/>
              </a:rPr>
              <a:t>Министерство </a:t>
            </a:r>
            <a:r>
              <a:rPr lang="ru-RU" sz="3600" dirty="0">
                <a:solidFill>
                  <a:srgbClr val="3C4052"/>
                </a:solidFill>
                <a:latin typeface="roboto slab"/>
                <a:hlinkClick r:id="rId4"/>
              </a:rPr>
              <a:t>земельных и имущественных отношений Республики Татарстан</a:t>
            </a:r>
            <a:r>
              <a:rPr lang="ru-RU" sz="3600" dirty="0">
                <a:solidFill>
                  <a:srgbClr val="3C4052"/>
                </a:solidFill>
                <a:latin typeface="roboto slab"/>
              </a:rPr>
              <a:t>  </a:t>
            </a:r>
            <a:endParaRPr lang="ru-RU" sz="3600" dirty="0" smtClean="0">
              <a:solidFill>
                <a:srgbClr val="3C4052"/>
              </a:solidFill>
              <a:latin typeface="roboto slab"/>
            </a:endParaRPr>
          </a:p>
          <a:p>
            <a:pPr algn="ctr"/>
            <a:endParaRPr lang="ru-RU" sz="3600" dirty="0" smtClean="0">
              <a:solidFill>
                <a:srgbClr val="3C4052"/>
              </a:solidFill>
              <a:latin typeface="roboto slab"/>
            </a:endParaRPr>
          </a:p>
          <a:p>
            <a:pPr algn="ctr"/>
            <a:r>
              <a:rPr lang="ru-RU" sz="3600" dirty="0" smtClean="0">
                <a:solidFill>
                  <a:srgbClr val="3C4052"/>
                </a:solidFill>
                <a:latin typeface="roboto slab"/>
                <a:hlinkClick r:id="rId5"/>
              </a:rPr>
              <a:t>Справочная информация</a:t>
            </a:r>
            <a:endParaRPr lang="ru-RU" sz="3600" dirty="0" smtClean="0">
              <a:solidFill>
                <a:srgbClr val="3C4052"/>
              </a:solidFill>
              <a:latin typeface="roboto slab"/>
            </a:endParaRPr>
          </a:p>
          <a:p>
            <a:pPr algn="ctr"/>
            <a:r>
              <a:rPr lang="ru-RU" sz="3600" dirty="0">
                <a:solidFill>
                  <a:srgbClr val="3C4052"/>
                </a:solidFill>
                <a:latin typeface="roboto slab"/>
              </a:rPr>
              <a:t> </a:t>
            </a:r>
            <a:endParaRPr lang="ru-RU" sz="3600" dirty="0" smtClean="0">
              <a:solidFill>
                <a:srgbClr val="3C4052"/>
              </a:solidFill>
              <a:latin typeface="roboto slab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roboto slab"/>
              </a:rPr>
              <a:t>Информация </a:t>
            </a:r>
            <a:r>
              <a:rPr lang="ru-RU" sz="3600" dirty="0">
                <a:solidFill>
                  <a:srgbClr val="002060"/>
                </a:solidFill>
                <a:latin typeface="roboto slab"/>
              </a:rPr>
              <a:t>для муниципальных </a:t>
            </a:r>
            <a:r>
              <a:rPr lang="ru-RU" sz="3600" dirty="0" smtClean="0">
                <a:solidFill>
                  <a:srgbClr val="002060"/>
                </a:solidFill>
                <a:latin typeface="roboto slab"/>
              </a:rPr>
              <a:t>образований</a:t>
            </a:r>
            <a:endParaRPr lang="ru-RU" sz="3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520506" y="2676425"/>
            <a:ext cx="360040" cy="563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520506" y="3816861"/>
            <a:ext cx="360040" cy="431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96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2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27401" y="2303859"/>
            <a:ext cx="443903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12 %</a:t>
            </a:r>
            <a:endParaRPr lang="ru-RU" sz="12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11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3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0528" y="1079723"/>
            <a:ext cx="10441160" cy="1015663"/>
          </a:xfrm>
          <a:prstGeom prst="rect">
            <a:avLst/>
          </a:prstGeom>
          <a:solidFill>
            <a:srgbClr val="C00000"/>
          </a:solidFill>
          <a:ln w="22225">
            <a:solidFill>
              <a:schemeClr val="tx1"/>
            </a:solidFill>
          </a:ln>
          <a:scene3d>
            <a:camera prst="orthographicFront"/>
            <a:lightRig rig="threePt" dir="t">
              <a:rot lat="0" lon="0" rev="2400000"/>
            </a:lightRig>
          </a:scene3d>
          <a:sp3d>
            <a:bevelT w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Национальный 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</a:t>
            </a:r>
            <a:endPara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Малое и среднее предпринимательство и поддержка индивидуальной </a:t>
            </a:r>
            <a:endParaRPr lang="ru-RU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предпринимательской 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инициативы»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5783585" y="2159843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87041" y="2807915"/>
            <a:ext cx="10513168" cy="707886"/>
          </a:xfrm>
          <a:prstGeom prst="rect">
            <a:avLst/>
          </a:prstGeom>
          <a:solidFill>
            <a:srgbClr val="83E6FD"/>
          </a:solidFill>
          <a:ln w="22225">
            <a:solidFill>
              <a:schemeClr val="tx1"/>
            </a:solidFill>
          </a:ln>
          <a:scene3d>
            <a:camera prst="orthographicFront"/>
            <a:lightRig rig="threePt" dir="t">
              <a:rot lat="0" lon="0" rev="2400000"/>
            </a:lightRig>
          </a:scene3d>
          <a:sp3d>
            <a:bevelT w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«Улучшение условий ведения 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предпринимательской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деятельности»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783585" y="3672011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59049" y="4392091"/>
            <a:ext cx="1051316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tx1"/>
            </a:solidFill>
          </a:ln>
          <a:scene3d>
            <a:camera prst="orthographicFront"/>
            <a:lightRig rig="threePt" dir="t">
              <a:rot lat="0" lon="0" rev="2400000"/>
            </a:lightRig>
          </a:scene3d>
          <a:sp3d>
            <a:bevelT w="38100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Опубликование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актуализация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официальных сайтах субъектов Российской Федерации и муниципальных образований сведений об объектах, включенных в реестры государственного и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муниципального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имущества</a:t>
            </a:r>
          </a:p>
        </p:txBody>
      </p:sp>
    </p:spTree>
    <p:extLst>
      <p:ext uri="{BB962C8B-B14F-4D97-AF65-F5344CB8AC3E}">
        <p14:creationId xmlns:p14="http://schemas.microsoft.com/office/powerpoint/2010/main" val="41074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4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1177" y="657766"/>
            <a:ext cx="83529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Исходящие: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1-31/11640   от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03.08.2018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endParaRPr lang="ru-RU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1-31/13279   от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04.09.2018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endParaRPr lang="ru-RU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1-31/13690   от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11.09.2018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endParaRPr lang="ru-RU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1-31/909       от </a:t>
            </a:r>
            <a:r>
              <a:rPr lang="ru-RU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25.01.2019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endParaRPr lang="ru-RU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3035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1-31/1893     от 19.02.2019</a:t>
            </a:r>
          </a:p>
        </p:txBody>
      </p:sp>
    </p:spTree>
    <p:extLst>
      <p:ext uri="{BB962C8B-B14F-4D97-AF65-F5344CB8AC3E}">
        <p14:creationId xmlns:p14="http://schemas.microsoft.com/office/powerpoint/2010/main" val="210395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5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31323" y="3527995"/>
            <a:ext cx="4896544" cy="2554545"/>
          </a:xfrm>
          <a:prstGeom prst="rect">
            <a:avLst/>
          </a:prstGeom>
          <a:solidFill>
            <a:srgbClr val="D0D8E8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Опубликование и актуализация на официальных сайтах в информационно-телекоммуникационной сети «Интернет» сведений об объектах имущества,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включенных в реестры муниципального имущества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31322" y="935707"/>
            <a:ext cx="4896544" cy="1938992"/>
          </a:xfrm>
          <a:prstGeom prst="rect">
            <a:avLst/>
          </a:prstGeom>
          <a:solidFill>
            <a:srgbClr val="83E6FD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поручений Президента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Федерации по итогам заседания Государственного совета Российской Федерации </a:t>
            </a:r>
          </a:p>
          <a:p>
            <a:pPr algn="ct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апреля 2018 года </a:t>
            </a:r>
          </a:p>
          <a:p>
            <a:pPr algn="ct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Пр-817ГС 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5033" y="955690"/>
            <a:ext cx="4968552" cy="1938992"/>
          </a:xfrm>
          <a:prstGeom prst="rect">
            <a:avLst/>
          </a:prstGeom>
          <a:solidFill>
            <a:srgbClr val="83E6FD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 </a:t>
            </a:r>
          </a:p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24.07.2007 </a:t>
            </a:r>
            <a:endParaRPr lang="ru-RU" sz="20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209-ФЗ  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развитии малого и среднего предпринимательства в Российской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Федерации»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5033" y="3525307"/>
            <a:ext cx="4968552" cy="2554545"/>
          </a:xfrm>
          <a:prstGeom prst="rect">
            <a:avLst/>
          </a:prstGeom>
          <a:solidFill>
            <a:srgbClr val="D0D8E8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Формирование, ведение, опубликование перечней муниципального имущества, свободного от прав третьих лиц и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предназначенного для предоставления в пользование субъектам малого и среднего предпринимательства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975273" y="2951931"/>
            <a:ext cx="432048" cy="573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915933" y="2951931"/>
            <a:ext cx="432048" cy="573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25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6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5975" y="863699"/>
            <a:ext cx="10946282" cy="4658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Неполнота сведений:</a:t>
            </a:r>
          </a:p>
          <a:p>
            <a:pPr marL="1084263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30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представлены не все уровни муниципальной собственности;</a:t>
            </a:r>
          </a:p>
          <a:p>
            <a:pPr marL="1084263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отсутствуют  земельные участки;</a:t>
            </a:r>
          </a:p>
          <a:p>
            <a:pPr marL="1084263" indent="-4572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3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отсутствует </a:t>
            </a:r>
            <a:r>
              <a:rPr lang="ru-RU" sz="32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часть атрибутов, определенных </a:t>
            </a:r>
            <a:r>
              <a:rPr lang="ru-RU" sz="3200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поручением Пр-817 ГС </a:t>
            </a:r>
            <a:endParaRPr lang="ru-RU" sz="32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27063" algn="just">
              <a:lnSpc>
                <a:spcPct val="115000"/>
              </a:lnSpc>
              <a:spcAft>
                <a:spcPts val="0"/>
              </a:spcAft>
            </a:pPr>
            <a:endParaRPr lang="ru-RU" sz="3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Неправильное заполнение и оформление</a:t>
            </a:r>
            <a:endParaRPr lang="ru-RU" sz="3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7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677" y="1151731"/>
            <a:ext cx="11174556" cy="954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Ссылка: </a:t>
            </a:r>
            <a:r>
              <a:rPr lang="ru-RU" sz="2800" b="1" i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</a:t>
            </a:r>
            <a:r>
              <a:rPr lang="ru-RU" sz="2800" b="1" i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 недвижимости в собственности района, городских и сельских </a:t>
            </a:r>
            <a:r>
              <a:rPr lang="ru-RU" sz="2800" b="1" i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поселений</a:t>
            </a:r>
            <a:endParaRPr lang="ru-RU" sz="2800" b="1" i="1" u="sng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8843" y="2869466"/>
            <a:ext cx="11174556" cy="150810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Лист </a:t>
            </a:r>
            <a:r>
              <a:rPr lang="en-US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Excel</a:t>
            </a:r>
            <a:endParaRPr lang="en-US" sz="2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Заголовок: Реестр </a:t>
            </a:r>
            <a:r>
              <a:rPr lang="ru-RU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 недвижимости в </a:t>
            </a:r>
            <a:r>
              <a:rPr lang="ru-RU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собственности ...(название) района</a:t>
            </a:r>
            <a:r>
              <a:rPr lang="ru-RU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городских и сельских </a:t>
            </a:r>
            <a:r>
              <a:rPr lang="ru-RU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поселений</a:t>
            </a:r>
            <a:endParaRPr lang="en-US" sz="2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</a:t>
            </a:r>
            <a:r>
              <a:rPr lang="ru-RU" sz="23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 … (дата)</a:t>
            </a:r>
            <a:endParaRPr lang="ru-RU" sz="2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60207"/>
              </p:ext>
            </p:extLst>
          </p:nvPr>
        </p:nvGraphicFramePr>
        <p:xfrm>
          <a:off x="441677" y="4634261"/>
          <a:ext cx="11292349" cy="746760"/>
        </p:xfrm>
        <a:graphic>
          <a:graphicData uri="http://schemas.openxmlformats.org/drawingml/2006/table">
            <a:tbl>
              <a:tblPr/>
              <a:tblGrid>
                <a:gridCol w="505898">
                  <a:extLst>
                    <a:ext uri="{9D8B030D-6E8A-4147-A177-3AD203B41FA5}">
                      <a16:colId xmlns:a16="http://schemas.microsoft.com/office/drawing/2014/main" val="4004597442"/>
                    </a:ext>
                  </a:extLst>
                </a:gridCol>
                <a:gridCol w="1815052">
                  <a:extLst>
                    <a:ext uri="{9D8B030D-6E8A-4147-A177-3AD203B41FA5}">
                      <a16:colId xmlns:a16="http://schemas.microsoft.com/office/drawing/2014/main" val="2750198002"/>
                    </a:ext>
                  </a:extLst>
                </a:gridCol>
                <a:gridCol w="1239950">
                  <a:extLst>
                    <a:ext uri="{9D8B030D-6E8A-4147-A177-3AD203B41FA5}">
                      <a16:colId xmlns:a16="http://schemas.microsoft.com/office/drawing/2014/main" val="1420880805"/>
                    </a:ext>
                  </a:extLst>
                </a:gridCol>
                <a:gridCol w="1969331">
                  <a:extLst>
                    <a:ext uri="{9D8B030D-6E8A-4147-A177-3AD203B41FA5}">
                      <a16:colId xmlns:a16="http://schemas.microsoft.com/office/drawing/2014/main" val="2733527033"/>
                    </a:ext>
                  </a:extLst>
                </a:gridCol>
                <a:gridCol w="1531702">
                  <a:extLst>
                    <a:ext uri="{9D8B030D-6E8A-4147-A177-3AD203B41FA5}">
                      <a16:colId xmlns:a16="http://schemas.microsoft.com/office/drawing/2014/main" val="1763483949"/>
                    </a:ext>
                  </a:extLst>
                </a:gridCol>
                <a:gridCol w="1167011">
                  <a:extLst>
                    <a:ext uri="{9D8B030D-6E8A-4147-A177-3AD203B41FA5}">
                      <a16:colId xmlns:a16="http://schemas.microsoft.com/office/drawing/2014/main" val="298353799"/>
                    </a:ext>
                  </a:extLst>
                </a:gridCol>
                <a:gridCol w="1659443">
                  <a:extLst>
                    <a:ext uri="{9D8B030D-6E8A-4147-A177-3AD203B41FA5}">
                      <a16:colId xmlns:a16="http://schemas.microsoft.com/office/drawing/2014/main" val="643748313"/>
                    </a:ext>
                  </a:extLst>
                </a:gridCol>
                <a:gridCol w="1403962">
                  <a:extLst>
                    <a:ext uri="{9D8B030D-6E8A-4147-A177-3AD203B41FA5}">
                      <a16:colId xmlns:a16="http://schemas.microsoft.com/office/drawing/2014/main" val="68138018"/>
                    </a:ext>
                  </a:extLst>
                </a:gridCol>
              </a:tblGrid>
              <a:tr h="4519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объекта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Адрес объекта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площадь объекта, </a:t>
                      </a:r>
                      <a:r>
                        <a:rPr lang="ru-RU" sz="16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кв.м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Целевое назначение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Обременение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Ограничение использования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Собственник</a:t>
                      </a:r>
                      <a:endParaRPr lang="ru-RU" sz="1600" b="1" i="1" u="none" strike="noStrike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3311"/>
                  </a:ext>
                </a:extLst>
              </a:tr>
              <a:tr h="1949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67646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6961" y="5665119"/>
            <a:ext cx="10213176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Собственник </a:t>
            </a: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6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муниц.район</a:t>
            </a:r>
            <a:r>
              <a:rPr lang="ru-RU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городские  поселения,  сельские поселения</a:t>
            </a:r>
            <a:endParaRPr lang="ru-RU" sz="1100" b="1" dirty="0">
              <a:solidFill>
                <a:srgbClr val="FF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495553" y="2231851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82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8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0977" y="1439763"/>
            <a:ext cx="113772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Последовательность собственников в </a:t>
            </a:r>
            <a:r>
              <a:rPr lang="ru-RU" sz="3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перечне   </a:t>
            </a:r>
          </a:p>
          <a:p>
            <a:pPr algn="just"/>
            <a:endParaRPr lang="ru-RU" sz="3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3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Муниципальный район</a:t>
            </a:r>
          </a:p>
          <a:p>
            <a:pPr algn="just"/>
            <a:endParaRPr lang="ru-RU" sz="36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3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Городские поселения</a:t>
            </a:r>
          </a:p>
          <a:p>
            <a:pPr algn="just"/>
            <a:endParaRPr lang="ru-RU" sz="36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3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Сельские </a:t>
            </a:r>
            <a:r>
              <a:rPr lang="ru-RU" sz="3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поселения (по алфавиту</a:t>
            </a:r>
            <a:r>
              <a:rPr lang="ru-RU" sz="3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7" y="218735"/>
            <a:ext cx="444298" cy="43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87041" y="218735"/>
            <a:ext cx="7562328" cy="368625"/>
          </a:xfrm>
          <a:prstGeom prst="rect">
            <a:avLst/>
          </a:prstGeom>
          <a:noFill/>
          <a:effectLst/>
        </p:spPr>
        <p:txBody>
          <a:bodyPr wrap="square" lIns="90729" tIns="45370" rIns="90729" bIns="45370" rtlCol="0">
            <a:spAutoFit/>
          </a:bodyPr>
          <a:lstStyle/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земельных и</a:t>
            </a:r>
            <a:r>
              <a:rPr lang="en-US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имущественных отношений </a:t>
            </a: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Татарстан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B070B-595A-42F8-9E02-4AEDE78125D5}" type="slidenum">
              <a:rPr lang="ru-RU" sz="1500">
                <a:solidFill>
                  <a:srgbClr val="9BBB59">
                    <a:lumMod val="50000"/>
                  </a:srgbClr>
                </a:solidFill>
              </a:rPr>
              <a:pPr/>
              <a:t>9</a:t>
            </a:fld>
            <a:endParaRPr lang="ru-RU" sz="1500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677" y="1151731"/>
            <a:ext cx="11174556" cy="954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Ссылка: </a:t>
            </a:r>
            <a:r>
              <a:rPr lang="ru-RU" sz="2800" b="1" i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</a:t>
            </a:r>
            <a:r>
              <a:rPr lang="ru-RU" sz="2800" b="1" i="1" u="sng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 недвижимости в собственности района, городских и сельских </a:t>
            </a:r>
            <a:r>
              <a:rPr lang="ru-RU" sz="2800" b="1" i="1" u="sng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поселений</a:t>
            </a:r>
            <a:endParaRPr lang="ru-RU" sz="2800" b="1" i="1" u="sng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5703360" y="2328215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0813" y="3095947"/>
            <a:ext cx="11175420" cy="954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Ссылка: </a:t>
            </a:r>
            <a:r>
              <a:rPr lang="ru-RU" sz="2800" b="1" i="1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</a:t>
            </a:r>
            <a:r>
              <a:rPr lang="ru-RU" sz="2800" b="1" i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 недвижимости в собственности </a:t>
            </a:r>
            <a:r>
              <a:rPr lang="ru-RU" sz="2800" b="1" i="1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района</a:t>
            </a:r>
            <a:endParaRPr lang="ru-RU" sz="2800" b="1" i="1" u="sng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0045" y="4653773"/>
            <a:ext cx="11174556" cy="954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Ссылка: </a:t>
            </a:r>
            <a:r>
              <a:rPr lang="ru-RU" sz="2800" b="1" i="1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Реестр </a:t>
            </a:r>
            <a:r>
              <a:rPr lang="ru-RU" sz="2800" b="1" i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объектов недвижимости в собственности </a:t>
            </a:r>
            <a:r>
              <a:rPr lang="ru-RU" sz="2800" b="1" i="1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городских </a:t>
            </a:r>
            <a:r>
              <a:rPr lang="ru-RU" sz="2800" b="1" i="1" u="sng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сельских </a:t>
            </a:r>
            <a:r>
              <a:rPr lang="ru-RU" sz="2800" b="1" i="1" u="sng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поселений</a:t>
            </a:r>
            <a:endParaRPr lang="ru-RU" sz="2800" b="1" i="1" u="sng" dirty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45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.10.2010 13:26:00"/>
  <p:tag name="VCTMASTER" val="Fujitsu Master 4-3 red"/>
  <p:tag name="VCT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25.10.2010 11:11:35"/>
  <p:tag name="PLACEHFMT" val="4"/>
  <p:tag name="VCT-BODYINDENTATION" val="0;0;"/>
  <p:tag name="VCT-BULLETVISIBILITY" val="L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,25;21,25;42,5;42,5;56,25;56,25;70,62504;70,62496;85;"/>
  <p:tag name="VCT-BULLETVISIBILITY" val="G*****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.10.2010 13:26:00"/>
  <p:tag name="VCTMASTER" val="Fujitsu Master 4-3 red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.10.2010 13:26:00"/>
  <p:tag name="VCTMASTER" val="Fujitsu"/>
  <p:tag name="VCTLAYOUT" val="title"/>
  <p:tag name="VCT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25.10.2010 11:11:35"/>
  <p:tag name="PLACEHFMT" val="3"/>
  <p:tag name="VCT-BODYINDENTATION" val="0;0;"/>
  <p:tag name="VCT-BULLETVISIBILITY" val="L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25.10.2010 11:11:35"/>
  <p:tag name="PLACEHFMT" val="4"/>
  <p:tag name="VCT-BODYINDENTATION" val="0;0;"/>
  <p:tag name="VCT-BULLETVISIBILITY" val="L 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.10.2010 13:26:00"/>
  <p:tag name="VCTMASTER" val="Fujitsu Master 4-3 red"/>
  <p:tag name="VCT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.10.2010 13:26:00"/>
  <p:tag name="VCTMASTER" val="Fujitsu"/>
  <p:tag name="VCTLAYOUT" val="title"/>
  <p:tag name="VCT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25.10.2010 11:11:35"/>
  <p:tag name="PLACEHFMT" val="3"/>
  <p:tag name="VCT-BODYINDENTATION" val="0;0;"/>
  <p:tag name="VCT-BULLETVISIBILITY" val="L "/>
</p:tagLst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 4-3_red_2003">
  <a:themeElements>
    <a:clrScheme name="Fujitsu">
      <a:dk1>
        <a:srgbClr val="000000"/>
      </a:dk1>
      <a:lt1>
        <a:srgbClr val="FFFFFF"/>
      </a:lt1>
      <a:dk2>
        <a:srgbClr val="87867E"/>
      </a:dk2>
      <a:lt2>
        <a:srgbClr val="DAD9D6"/>
      </a:lt2>
      <a:accent1>
        <a:srgbClr val="FF0000"/>
      </a:accent1>
      <a:accent2>
        <a:srgbClr val="A30B1A"/>
      </a:accent2>
      <a:accent3>
        <a:srgbClr val="861718"/>
      </a:accent3>
      <a:accent4>
        <a:srgbClr val="681A14"/>
      </a:accent4>
      <a:accent5>
        <a:srgbClr val="48190A"/>
      </a:accent5>
      <a:accent6>
        <a:srgbClr val="3C3C35"/>
      </a:accent6>
      <a:hlink>
        <a:srgbClr val="1782DB"/>
      </a:hlink>
      <a:folHlink>
        <a:srgbClr val="FF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t" anchorCtr="0"/>
      <a:lstStyle>
        <a:defPPr algn="ctr">
          <a:buClr>
            <a:schemeClr val="accent2"/>
          </a:buClr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37865</TotalTime>
  <Words>546</Words>
  <Application>Microsoft Office PowerPoint</Application>
  <PresentationFormat>Произвольный</PresentationFormat>
  <Paragraphs>149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Roboto</vt:lpstr>
      <vt:lpstr>roboto slab</vt:lpstr>
      <vt:lpstr>Tahoma</vt:lpstr>
      <vt:lpstr>Wingdings</vt:lpstr>
      <vt:lpstr>2_Тема Office</vt:lpstr>
      <vt:lpstr>Master 4-3_red_2003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Садовникова Л.Н.</dc:creator>
  <cp:lastModifiedBy>Рахматуллин И. Р.</cp:lastModifiedBy>
  <cp:revision>1828</cp:revision>
  <cp:lastPrinted>2018-11-28T17:59:19Z</cp:lastPrinted>
  <dcterms:created xsi:type="dcterms:W3CDTF">2014-01-14T08:32:08Z</dcterms:created>
  <dcterms:modified xsi:type="dcterms:W3CDTF">2019-03-11T14:25:24Z</dcterms:modified>
</cp:coreProperties>
</file>