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4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720080"/>
          </a:xfrm>
        </p:spPr>
        <p:txBody>
          <a:bodyPr>
            <a:noAutofit/>
          </a:bodyPr>
          <a:lstStyle/>
          <a:p>
            <a:r>
              <a:rPr lang="ru-RU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Информация о предварительных результатах проведения акции "Народная инвентаризация" в </a:t>
            </a:r>
            <a:r>
              <a:rPr lang="ru-RU" sz="1400" b="1" smtClean="0">
                <a:latin typeface="Tahoma" pitchFamily="34" charset="0"/>
                <a:ea typeface="Tahoma" pitchFamily="34" charset="0"/>
                <a:cs typeface="Tahoma" pitchFamily="34" charset="0"/>
              </a:rPr>
              <a:t>Республике Татарстан</a:t>
            </a:r>
            <a:r>
              <a:rPr lang="ru-RU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                                                                                  </a:t>
            </a:r>
            <a:r>
              <a:rPr lang="ru-RU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(на 14.03.2014)</a:t>
            </a:r>
            <a:endParaRPr lang="ru-RU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528" y="1124744"/>
          <a:ext cx="4123223" cy="4896545"/>
        </p:xfrm>
        <a:graphic>
          <a:graphicData uri="http://schemas.openxmlformats.org/drawingml/2006/table">
            <a:tbl>
              <a:tblPr/>
              <a:tblGrid>
                <a:gridCol w="381981"/>
                <a:gridCol w="1278687"/>
                <a:gridCol w="736870"/>
                <a:gridCol w="869615"/>
                <a:gridCol w="856070"/>
              </a:tblGrid>
              <a:tr h="7244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ahoma"/>
                        </a:rPr>
                        <a:t>№ </a:t>
                      </a:r>
                      <a:r>
                        <a:rPr lang="ru-RU" sz="1000" b="0" i="0" u="none" strike="noStrike" dirty="0" err="1">
                          <a:latin typeface="Tahoma"/>
                        </a:rPr>
                        <a:t>п</a:t>
                      </a:r>
                      <a:r>
                        <a:rPr lang="ru-RU" sz="1000" b="0" i="0" u="none" strike="noStrike" dirty="0">
                          <a:latin typeface="Tahoma"/>
                        </a:rPr>
                        <a:t>/</a:t>
                      </a:r>
                      <a:r>
                        <a:rPr lang="ru-RU" sz="1000" b="0" i="0" u="none" strike="noStrike" dirty="0" err="1">
                          <a:latin typeface="Tahoma"/>
                        </a:rPr>
                        <a:t>п</a:t>
                      </a:r>
                      <a:endParaRPr lang="ru-RU" sz="1000" b="0" i="0" u="none" strike="noStrike" dirty="0">
                        <a:latin typeface="Tahoma"/>
                      </a:endParaRP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latin typeface="Tahoma"/>
                        </a:rPr>
                        <a:t>Наименование муниципального района, городского округа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Tahoma"/>
                        </a:rPr>
                        <a:t>Кол-во обращений граждан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latin typeface="Tahoma"/>
                        </a:rPr>
                        <a:t>Кол-во земельных участков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latin typeface="Tahoma"/>
                        </a:rPr>
                        <a:t>Кол-во зданий (помещений)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1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Агрызский 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6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6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7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2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Азнакаевский 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1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1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7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3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Аксубаевский 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7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4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Актанышский 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7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5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latin typeface="Tahoma"/>
                        </a:rPr>
                        <a:t>Алексеевский 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7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6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Алькеевский 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1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1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7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 dirty="0" smtClean="0">
                          <a:latin typeface="Tahoma"/>
                        </a:rPr>
                        <a:t>7</a:t>
                      </a:r>
                      <a:endParaRPr lang="ru-RU" sz="1000" b="1" i="1" u="none" strike="noStrike" dirty="0">
                        <a:latin typeface="Tahoma"/>
                      </a:endParaRP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 smtClean="0">
                          <a:latin typeface="Tahoma"/>
                        </a:rPr>
                        <a:t>Альметьевский</a:t>
                      </a:r>
                      <a:endParaRPr lang="ru-RU" sz="1000" b="1" i="0" u="none" strike="noStrike" dirty="0">
                        <a:latin typeface="Tahoma"/>
                      </a:endParaRP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7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8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Апастовский 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7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9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Арский 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9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226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136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7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10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Атнинский 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7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11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Бавлинский 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180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120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60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7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12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Балтасинский 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5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4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1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7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13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Бугульминский 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7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14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Буинский 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2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2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7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15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Верхнеуслонский 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1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1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7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16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Высокогорский 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7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17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Дрожжановский 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47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47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7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18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Елабужский 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7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7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7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19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Заинский 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7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1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6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7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20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Зеленодольский 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11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3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12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7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21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Кайбицкий 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624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22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К.-Устьинский 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20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7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13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644008" y="1124739"/>
          <a:ext cx="4248472" cy="5040568"/>
        </p:xfrm>
        <a:graphic>
          <a:graphicData uri="http://schemas.openxmlformats.org/drawingml/2006/table">
            <a:tbl>
              <a:tblPr/>
              <a:tblGrid>
                <a:gridCol w="393585"/>
                <a:gridCol w="1317528"/>
                <a:gridCol w="759254"/>
                <a:gridCol w="896031"/>
                <a:gridCol w="882074"/>
              </a:tblGrid>
              <a:tr h="7235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Tahoma"/>
                        </a:rPr>
                        <a:t>№ </a:t>
                      </a:r>
                      <a:r>
                        <a:rPr lang="ru-RU" sz="900" b="0" i="0" u="none" strike="noStrike" dirty="0" err="1">
                          <a:latin typeface="Tahoma"/>
                        </a:rPr>
                        <a:t>п</a:t>
                      </a:r>
                      <a:r>
                        <a:rPr lang="ru-RU" sz="900" b="0" i="0" u="none" strike="noStrike" dirty="0">
                          <a:latin typeface="Tahoma"/>
                        </a:rPr>
                        <a:t>/</a:t>
                      </a:r>
                      <a:r>
                        <a:rPr lang="ru-RU" sz="900" b="0" i="0" u="none" strike="noStrike" dirty="0" err="1">
                          <a:latin typeface="Tahoma"/>
                        </a:rPr>
                        <a:t>п</a:t>
                      </a:r>
                      <a:endParaRPr lang="ru-RU" sz="900" b="0" i="0" u="none" strike="noStrike" dirty="0">
                        <a:latin typeface="Tahoma"/>
                      </a:endParaRPr>
                    </a:p>
                  </a:txBody>
                  <a:tcPr marL="7479" marR="7479" marT="74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Tahoma"/>
                        </a:rPr>
                        <a:t>Наименование муниципального района, городского округа</a:t>
                      </a:r>
                    </a:p>
                  </a:txBody>
                  <a:tcPr marL="7479" marR="7479" marT="74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Tahoma"/>
                        </a:rPr>
                        <a:t>Кол-во обращений граждан</a:t>
                      </a:r>
                    </a:p>
                  </a:txBody>
                  <a:tcPr marL="7479" marR="7479" marT="74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Tahoma"/>
                        </a:rPr>
                        <a:t>Кол-во земельных участков</a:t>
                      </a:r>
                    </a:p>
                  </a:txBody>
                  <a:tcPr marL="7479" marR="7479" marT="74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Tahoma"/>
                        </a:rPr>
                        <a:t>Кол-во зданий (помещений)</a:t>
                      </a:r>
                    </a:p>
                  </a:txBody>
                  <a:tcPr marL="7479" marR="7479" marT="74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 dirty="0">
                          <a:latin typeface="Tahoma"/>
                        </a:rPr>
                        <a:t>23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latin typeface="Tahoma"/>
                        </a:rPr>
                        <a:t>Кукморский</a:t>
                      </a:r>
                      <a:r>
                        <a:rPr lang="ru-RU" sz="1000" b="1" i="0" u="none" strike="noStrike" dirty="0">
                          <a:latin typeface="Tahoma"/>
                        </a:rPr>
                        <a:t>  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9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9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7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 dirty="0">
                          <a:latin typeface="Tahoma"/>
                        </a:rPr>
                        <a:t>24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Лаишевский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14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13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1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7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 dirty="0">
                          <a:latin typeface="Tahoma"/>
                        </a:rPr>
                        <a:t>25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Лениногорский  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1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1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7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 dirty="0">
                          <a:latin typeface="Tahoma"/>
                        </a:rPr>
                        <a:t>26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latin typeface="Tahoma"/>
                        </a:rPr>
                        <a:t>Мамадышский</a:t>
                      </a:r>
                      <a:r>
                        <a:rPr lang="ru-RU" sz="1000" b="1" i="0" u="none" strike="noStrike" dirty="0">
                          <a:latin typeface="Tahoma"/>
                        </a:rPr>
                        <a:t>  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3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3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7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27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latin typeface="Tahoma"/>
                        </a:rPr>
                        <a:t>Менделеевский  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7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28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latin typeface="Tahoma"/>
                        </a:rPr>
                        <a:t>Мензелинский  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7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29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latin typeface="Tahoma"/>
                        </a:rPr>
                        <a:t>Муслюмовский</a:t>
                      </a:r>
                      <a:r>
                        <a:rPr lang="ru-RU" sz="1000" b="1" i="0" u="none" strike="noStrike" dirty="0">
                          <a:latin typeface="Tahoma"/>
                        </a:rPr>
                        <a:t>  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5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1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4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7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30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latin typeface="Tahoma"/>
                        </a:rPr>
                        <a:t>Нижнекамский  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21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2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19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7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31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latin typeface="Tahoma"/>
                        </a:rPr>
                        <a:t>Новошешминский</a:t>
                      </a:r>
                      <a:r>
                        <a:rPr lang="ru-RU" sz="1000" b="1" i="0" u="none" strike="noStrike" dirty="0">
                          <a:latin typeface="Tahoma"/>
                        </a:rPr>
                        <a:t>  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7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32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latin typeface="Tahoma"/>
                        </a:rPr>
                        <a:t>Нурлатский</a:t>
                      </a:r>
                      <a:r>
                        <a:rPr lang="ru-RU" sz="1000" b="1" i="0" u="none" strike="noStrike" dirty="0">
                          <a:latin typeface="Tahoma"/>
                        </a:rPr>
                        <a:t>  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8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4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4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7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33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latin typeface="Tahoma"/>
                        </a:rPr>
                        <a:t>Пестречинский</a:t>
                      </a:r>
                      <a:r>
                        <a:rPr lang="ru-RU" sz="1000" b="1" i="0" u="none" strike="noStrike" dirty="0">
                          <a:latin typeface="Tahoma"/>
                        </a:rPr>
                        <a:t>  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сведения не представлены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479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34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latin typeface="Tahoma"/>
                        </a:rPr>
                        <a:t>Р.-Слободский</a:t>
                      </a:r>
                      <a:r>
                        <a:rPr lang="ru-RU" sz="1000" b="1" i="0" u="none" strike="noStrike" dirty="0">
                          <a:latin typeface="Tahoma"/>
                        </a:rPr>
                        <a:t>  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2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2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7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35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latin typeface="Tahoma"/>
                        </a:rPr>
                        <a:t>Сабинский</a:t>
                      </a:r>
                      <a:r>
                        <a:rPr lang="ru-RU" sz="1000" b="1" i="0" u="none" strike="noStrike" dirty="0">
                          <a:latin typeface="Tahoma"/>
                        </a:rPr>
                        <a:t>  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1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1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7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36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latin typeface="Tahoma"/>
                        </a:rPr>
                        <a:t>Сармановский  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18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15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5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7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37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latin typeface="Tahoma"/>
                        </a:rPr>
                        <a:t>Спасский  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2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2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7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38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latin typeface="Tahoma"/>
                        </a:rPr>
                        <a:t>Тетюшский</a:t>
                      </a:r>
                      <a:r>
                        <a:rPr lang="ru-RU" sz="1000" b="1" i="0" u="none" strike="noStrike" dirty="0">
                          <a:latin typeface="Tahoma"/>
                        </a:rPr>
                        <a:t>  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2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2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2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7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39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latin typeface="Tahoma"/>
                        </a:rPr>
                        <a:t>Тукаевский</a:t>
                      </a:r>
                      <a:r>
                        <a:rPr lang="ru-RU" sz="1000" b="1" i="0" u="none" strike="noStrike" dirty="0">
                          <a:latin typeface="Tahoma"/>
                        </a:rPr>
                        <a:t>  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57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148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15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7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40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latin typeface="Tahoma"/>
                        </a:rPr>
                        <a:t>Тюлячинский</a:t>
                      </a:r>
                      <a:r>
                        <a:rPr lang="ru-RU" sz="1000" b="1" i="0" u="none" strike="noStrike" dirty="0">
                          <a:latin typeface="Tahoma"/>
                        </a:rPr>
                        <a:t>  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29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29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7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41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latin typeface="Tahoma"/>
                        </a:rPr>
                        <a:t>Черемшанский</a:t>
                      </a:r>
                      <a:r>
                        <a:rPr lang="ru-RU" sz="1000" b="1" i="0" u="none" strike="noStrike" dirty="0">
                          <a:latin typeface="Tahoma"/>
                        </a:rPr>
                        <a:t>  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7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42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latin typeface="Tahoma"/>
                        </a:rPr>
                        <a:t>Чистопольский</a:t>
                      </a:r>
                      <a:r>
                        <a:rPr lang="ru-RU" sz="1000" b="1" i="0" u="none" strike="noStrike" dirty="0">
                          <a:latin typeface="Tahoma"/>
                        </a:rPr>
                        <a:t>  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11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6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5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7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43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smtClean="0">
                          <a:latin typeface="Tahoma"/>
                        </a:rPr>
                        <a:t>Ютазинский</a:t>
                      </a:r>
                      <a:endParaRPr lang="ru-RU" sz="1000" b="1" i="0" u="none" strike="noStrike" dirty="0">
                        <a:latin typeface="Tahoma"/>
                      </a:endParaRP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7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>
                          <a:latin typeface="Tahoma"/>
                        </a:rPr>
                        <a:t>44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1" u="none" strike="noStrike" dirty="0" err="1">
                          <a:latin typeface="Tahoma"/>
                        </a:rPr>
                        <a:t>г.Наб.Челны</a:t>
                      </a:r>
                      <a:endParaRPr lang="ru-RU" sz="1000" b="1" i="1" u="none" strike="noStrike" dirty="0">
                        <a:latin typeface="Tahoma"/>
                      </a:endParaRP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9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latin typeface="Tahoma"/>
                        </a:rPr>
                        <a:t>4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latin typeface="Tahoma"/>
                        </a:rPr>
                        <a:t>7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737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latin typeface="Tahoma"/>
                        </a:rPr>
                        <a:t>ИТОГО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latin typeface="Tahoma"/>
                        </a:rPr>
                        <a:t>489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latin typeface="Tahoma"/>
                        </a:rPr>
                        <a:t>580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latin typeface="Tahoma"/>
                        </a:rPr>
                        <a:t>378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279</Words>
  <Application>Microsoft Office PowerPoint</Application>
  <PresentationFormat>Экран (4:3)</PresentationFormat>
  <Paragraphs>233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Слайд башламнары</vt:lpstr>
      </vt:variant>
      <vt:variant>
        <vt:i4>1</vt:i4>
      </vt:variant>
    </vt:vector>
  </HeadingPairs>
  <TitlesOfParts>
    <vt:vector size="2" baseType="lpstr">
      <vt:lpstr>Тема Office</vt:lpstr>
      <vt:lpstr>Информация о предварительных результатах проведения акции "Народная инвентаризация" в Республике Татарстан                                                                                                        (на 14.03.2014)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о предварительных результатах проведения акции "Народная инвентаризация" в Республике Татарстана                                                                                                 ( на 13.03.2014)</dc:title>
  <dc:creator>Шигаева О.И.</dc:creator>
  <cp:lastModifiedBy>Аскарова Т.З.</cp:lastModifiedBy>
  <cp:revision>12</cp:revision>
  <dcterms:created xsi:type="dcterms:W3CDTF">2014-03-13T12:03:27Z</dcterms:created>
  <dcterms:modified xsi:type="dcterms:W3CDTF">2014-03-17T10:52:29Z</dcterms:modified>
</cp:coreProperties>
</file>